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59"/>
  </p:notesMasterIdLst>
  <p:sldIdLst>
    <p:sldId id="256" r:id="rId2"/>
    <p:sldId id="385" r:id="rId3"/>
    <p:sldId id="262" r:id="rId4"/>
    <p:sldId id="263" r:id="rId5"/>
    <p:sldId id="264" r:id="rId6"/>
    <p:sldId id="265" r:id="rId7"/>
    <p:sldId id="387" r:id="rId8"/>
    <p:sldId id="353" r:id="rId9"/>
    <p:sldId id="351" r:id="rId10"/>
    <p:sldId id="352" r:id="rId11"/>
    <p:sldId id="272" r:id="rId12"/>
    <p:sldId id="356" r:id="rId13"/>
    <p:sldId id="355" r:id="rId14"/>
    <p:sldId id="354" r:id="rId15"/>
    <p:sldId id="278" r:id="rId16"/>
    <p:sldId id="273" r:id="rId17"/>
    <p:sldId id="359" r:id="rId18"/>
    <p:sldId id="358" r:id="rId19"/>
    <p:sldId id="388" r:id="rId20"/>
    <p:sldId id="268" r:id="rId21"/>
    <p:sldId id="269" r:id="rId22"/>
    <p:sldId id="360" r:id="rId23"/>
    <p:sldId id="361" r:id="rId24"/>
    <p:sldId id="362" r:id="rId25"/>
    <p:sldId id="285" r:id="rId26"/>
    <p:sldId id="274" r:id="rId27"/>
    <p:sldId id="363" r:id="rId28"/>
    <p:sldId id="364" r:id="rId29"/>
    <p:sldId id="365" r:id="rId30"/>
    <p:sldId id="389" r:id="rId31"/>
    <p:sldId id="276" r:id="rId32"/>
    <p:sldId id="345" r:id="rId33"/>
    <p:sldId id="331" r:id="rId34"/>
    <p:sldId id="332" r:id="rId35"/>
    <p:sldId id="333" r:id="rId36"/>
    <p:sldId id="334" r:id="rId37"/>
    <p:sldId id="335" r:id="rId38"/>
    <p:sldId id="390" r:id="rId39"/>
    <p:sldId id="288" r:id="rId40"/>
    <p:sldId id="366" r:id="rId41"/>
    <p:sldId id="367" r:id="rId42"/>
    <p:sldId id="368" r:id="rId43"/>
    <p:sldId id="384" r:id="rId44"/>
    <p:sldId id="391" r:id="rId45"/>
    <p:sldId id="379" r:id="rId46"/>
    <p:sldId id="380" r:id="rId47"/>
    <p:sldId id="378" r:id="rId48"/>
    <p:sldId id="377" r:id="rId49"/>
    <p:sldId id="381" r:id="rId50"/>
    <p:sldId id="392" r:id="rId51"/>
    <p:sldId id="372" r:id="rId52"/>
    <p:sldId id="375" r:id="rId53"/>
    <p:sldId id="373" r:id="rId54"/>
    <p:sldId id="374" r:id="rId55"/>
    <p:sldId id="295" r:id="rId56"/>
    <p:sldId id="386" r:id="rId57"/>
    <p:sldId id="393" r:id="rId58"/>
  </p:sldIdLst>
  <p:sldSz cx="24384000" cy="13716000"/>
  <p:notesSz cx="6858000" cy="9144000"/>
  <p:embeddedFontLst>
    <p:embeddedFont>
      <p:font typeface="Apercu Pro Medium" panose="020B0604020202020204" charset="0"/>
      <p:regular r:id="rId60"/>
      <p:italic r:id="rId61"/>
    </p:embeddedFont>
  </p:embeddedFontLst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ts val="11500"/>
      </a:lnSpc>
      <a:spcBef>
        <a:spcPts val="4000"/>
      </a:spcBef>
      <a:spcAft>
        <a:spcPts val="0"/>
      </a:spcAft>
      <a:buClrTx/>
      <a:buSzTx/>
      <a:buFontTx/>
      <a:buNone/>
      <a:tabLst/>
      <a:defRPr kumimoji="0" sz="10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ercu Pro Medium"/>
      </a:defRPr>
    </a:lvl1pPr>
    <a:lvl2pPr marL="0" marR="0" indent="228600" algn="l" defTabSz="457200" rtl="0" fontAlgn="auto" latinLnBrk="0" hangingPunct="0">
      <a:lnSpc>
        <a:spcPts val="11500"/>
      </a:lnSpc>
      <a:spcBef>
        <a:spcPts val="4000"/>
      </a:spcBef>
      <a:spcAft>
        <a:spcPts val="0"/>
      </a:spcAft>
      <a:buClrTx/>
      <a:buSzTx/>
      <a:buFontTx/>
      <a:buNone/>
      <a:tabLst/>
      <a:defRPr kumimoji="0" sz="10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ercu Pro Medium"/>
      </a:defRPr>
    </a:lvl2pPr>
    <a:lvl3pPr marL="0" marR="0" indent="457200" algn="l" defTabSz="457200" rtl="0" fontAlgn="auto" latinLnBrk="0" hangingPunct="0">
      <a:lnSpc>
        <a:spcPts val="11500"/>
      </a:lnSpc>
      <a:spcBef>
        <a:spcPts val="4000"/>
      </a:spcBef>
      <a:spcAft>
        <a:spcPts val="0"/>
      </a:spcAft>
      <a:buClrTx/>
      <a:buSzTx/>
      <a:buFontTx/>
      <a:buNone/>
      <a:tabLst/>
      <a:defRPr kumimoji="0" sz="10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ercu Pro Medium"/>
      </a:defRPr>
    </a:lvl3pPr>
    <a:lvl4pPr marL="0" marR="0" indent="685800" algn="l" defTabSz="457200" rtl="0" fontAlgn="auto" latinLnBrk="0" hangingPunct="0">
      <a:lnSpc>
        <a:spcPts val="11500"/>
      </a:lnSpc>
      <a:spcBef>
        <a:spcPts val="4000"/>
      </a:spcBef>
      <a:spcAft>
        <a:spcPts val="0"/>
      </a:spcAft>
      <a:buClrTx/>
      <a:buSzTx/>
      <a:buFontTx/>
      <a:buNone/>
      <a:tabLst/>
      <a:defRPr kumimoji="0" sz="10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ercu Pro Medium"/>
      </a:defRPr>
    </a:lvl4pPr>
    <a:lvl5pPr marL="0" marR="0" indent="914400" algn="l" defTabSz="457200" rtl="0" fontAlgn="auto" latinLnBrk="0" hangingPunct="0">
      <a:lnSpc>
        <a:spcPts val="11500"/>
      </a:lnSpc>
      <a:spcBef>
        <a:spcPts val="4000"/>
      </a:spcBef>
      <a:spcAft>
        <a:spcPts val="0"/>
      </a:spcAft>
      <a:buClrTx/>
      <a:buSzTx/>
      <a:buFontTx/>
      <a:buNone/>
      <a:tabLst/>
      <a:defRPr kumimoji="0" sz="10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ercu Pro Medium"/>
      </a:defRPr>
    </a:lvl5pPr>
    <a:lvl6pPr marL="0" marR="0" indent="1143000" algn="l" defTabSz="457200" rtl="0" fontAlgn="auto" latinLnBrk="0" hangingPunct="0">
      <a:lnSpc>
        <a:spcPts val="11500"/>
      </a:lnSpc>
      <a:spcBef>
        <a:spcPts val="4000"/>
      </a:spcBef>
      <a:spcAft>
        <a:spcPts val="0"/>
      </a:spcAft>
      <a:buClrTx/>
      <a:buSzTx/>
      <a:buFontTx/>
      <a:buNone/>
      <a:tabLst/>
      <a:defRPr kumimoji="0" sz="10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ercu Pro Medium"/>
      </a:defRPr>
    </a:lvl6pPr>
    <a:lvl7pPr marL="0" marR="0" indent="1371600" algn="l" defTabSz="457200" rtl="0" fontAlgn="auto" latinLnBrk="0" hangingPunct="0">
      <a:lnSpc>
        <a:spcPts val="11500"/>
      </a:lnSpc>
      <a:spcBef>
        <a:spcPts val="4000"/>
      </a:spcBef>
      <a:spcAft>
        <a:spcPts val="0"/>
      </a:spcAft>
      <a:buClrTx/>
      <a:buSzTx/>
      <a:buFontTx/>
      <a:buNone/>
      <a:tabLst/>
      <a:defRPr kumimoji="0" sz="10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ercu Pro Medium"/>
      </a:defRPr>
    </a:lvl7pPr>
    <a:lvl8pPr marL="0" marR="0" indent="1600200" algn="l" defTabSz="457200" rtl="0" fontAlgn="auto" latinLnBrk="0" hangingPunct="0">
      <a:lnSpc>
        <a:spcPts val="11500"/>
      </a:lnSpc>
      <a:spcBef>
        <a:spcPts val="4000"/>
      </a:spcBef>
      <a:spcAft>
        <a:spcPts val="0"/>
      </a:spcAft>
      <a:buClrTx/>
      <a:buSzTx/>
      <a:buFontTx/>
      <a:buNone/>
      <a:tabLst/>
      <a:defRPr kumimoji="0" sz="10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ercu Pro Medium"/>
      </a:defRPr>
    </a:lvl8pPr>
    <a:lvl9pPr marL="0" marR="0" indent="1828800" algn="l" defTabSz="457200" rtl="0" fontAlgn="auto" latinLnBrk="0" hangingPunct="0">
      <a:lnSpc>
        <a:spcPts val="11500"/>
      </a:lnSpc>
      <a:spcBef>
        <a:spcPts val="4000"/>
      </a:spcBef>
      <a:spcAft>
        <a:spcPts val="0"/>
      </a:spcAft>
      <a:buClrTx/>
      <a:buSzTx/>
      <a:buFontTx/>
      <a:buNone/>
      <a:tabLst/>
      <a:defRPr kumimoji="0" sz="10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ercu Pro Medium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41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4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69" autoAdjust="0"/>
    <p:restoredTop sz="50726" autoAdjust="0"/>
  </p:normalViewPr>
  <p:slideViewPr>
    <p:cSldViewPr snapToGrid="0" snapToObjects="1" showGuides="1">
      <p:cViewPr varScale="1">
        <p:scale>
          <a:sx n="28" d="100"/>
          <a:sy n="28" d="100"/>
        </p:scale>
        <p:origin x="2472" y="1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21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microsoft.com/office/2016/11/relationships/changesInfo" Target="changesInfos/changesInfo1.xml"/><Relationship Id="rId5" Type="http://schemas.openxmlformats.org/officeDocument/2006/relationships/slide" Target="slides/slide4.xml"/><Relationship Id="rId61" Type="http://schemas.openxmlformats.org/officeDocument/2006/relationships/font" Target="fonts/font2.fntdata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font" Target="fonts/font1.fntdata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is McNeill" userId="93955583-44bb-445c-af7b-4db5fe097f55" providerId="ADAL" clId="{F373C406-CE01-473A-A5E2-1575B99AB2D8}"/>
    <pc:docChg chg="custSel delSld modSld">
      <pc:chgData name="Tais McNeill" userId="93955583-44bb-445c-af7b-4db5fe097f55" providerId="ADAL" clId="{F373C406-CE01-473A-A5E2-1575B99AB2D8}" dt="2026-01-28T21:01:38.550" v="119" actId="47"/>
      <pc:docMkLst>
        <pc:docMk/>
      </pc:docMkLst>
      <pc:sldChg chg="modNotes">
        <pc:chgData name="Tais McNeill" userId="93955583-44bb-445c-af7b-4db5fe097f55" providerId="ADAL" clId="{F373C406-CE01-473A-A5E2-1575B99AB2D8}" dt="2026-01-28T20:59:52.475" v="1" actId="368"/>
        <pc:sldMkLst>
          <pc:docMk/>
          <pc:sldMk cId="0" sldId="256"/>
        </pc:sldMkLst>
      </pc:sldChg>
      <pc:sldChg chg="modNotes">
        <pc:chgData name="Tais McNeill" userId="93955583-44bb-445c-af7b-4db5fe097f55" providerId="ADAL" clId="{F373C406-CE01-473A-A5E2-1575B99AB2D8}" dt="2026-01-28T20:59:52.490" v="5" actId="368"/>
        <pc:sldMkLst>
          <pc:docMk/>
          <pc:sldMk cId="4081609542" sldId="262"/>
        </pc:sldMkLst>
      </pc:sldChg>
      <pc:sldChg chg="modNotes">
        <pc:chgData name="Tais McNeill" userId="93955583-44bb-445c-af7b-4db5fe097f55" providerId="ADAL" clId="{F373C406-CE01-473A-A5E2-1575B99AB2D8}" dt="2026-01-28T20:59:52.495" v="7" actId="368"/>
        <pc:sldMkLst>
          <pc:docMk/>
          <pc:sldMk cId="3339740247" sldId="263"/>
        </pc:sldMkLst>
      </pc:sldChg>
      <pc:sldChg chg="modNotes">
        <pc:chgData name="Tais McNeill" userId="93955583-44bb-445c-af7b-4db5fe097f55" providerId="ADAL" clId="{F373C406-CE01-473A-A5E2-1575B99AB2D8}" dt="2026-01-28T20:59:52.504" v="9" actId="368"/>
        <pc:sldMkLst>
          <pc:docMk/>
          <pc:sldMk cId="3339740247" sldId="264"/>
        </pc:sldMkLst>
      </pc:sldChg>
      <pc:sldChg chg="modNotes">
        <pc:chgData name="Tais McNeill" userId="93955583-44bb-445c-af7b-4db5fe097f55" providerId="ADAL" clId="{F373C406-CE01-473A-A5E2-1575B99AB2D8}" dt="2026-01-28T20:59:52.510" v="11" actId="368"/>
        <pc:sldMkLst>
          <pc:docMk/>
          <pc:sldMk cId="3339740247" sldId="265"/>
        </pc:sldMkLst>
      </pc:sldChg>
      <pc:sldChg chg="modNotes">
        <pc:chgData name="Tais McNeill" userId="93955583-44bb-445c-af7b-4db5fe097f55" providerId="ADAL" clId="{F373C406-CE01-473A-A5E2-1575B99AB2D8}" dt="2026-01-28T20:59:52.575" v="29" actId="368"/>
        <pc:sldMkLst>
          <pc:docMk/>
          <pc:sldMk cId="2175733404" sldId="268"/>
        </pc:sldMkLst>
      </pc:sldChg>
      <pc:sldChg chg="del modNotes">
        <pc:chgData name="Tais McNeill" userId="93955583-44bb-445c-af7b-4db5fe097f55" providerId="ADAL" clId="{F373C406-CE01-473A-A5E2-1575B99AB2D8}" dt="2026-01-28T21:00:59.221" v="114" actId="47"/>
        <pc:sldMkLst>
          <pc:docMk/>
          <pc:sldMk cId="82892696" sldId="270"/>
        </pc:sldMkLst>
      </pc:sldChg>
      <pc:sldChg chg="modNotes">
        <pc:chgData name="Tais McNeill" userId="93955583-44bb-445c-af7b-4db5fe097f55" providerId="ADAL" clId="{F373C406-CE01-473A-A5E2-1575B99AB2D8}" dt="2026-01-28T20:59:52.534" v="15" actId="368"/>
        <pc:sldMkLst>
          <pc:docMk/>
          <pc:sldMk cId="2024569170" sldId="272"/>
        </pc:sldMkLst>
      </pc:sldChg>
      <pc:sldChg chg="del modNotes">
        <pc:chgData name="Tais McNeill" userId="93955583-44bb-445c-af7b-4db5fe097f55" providerId="ADAL" clId="{F373C406-CE01-473A-A5E2-1575B99AB2D8}" dt="2026-01-28T21:01:05.726" v="115" actId="47"/>
        <pc:sldMkLst>
          <pc:docMk/>
          <pc:sldMk cId="3444914537" sldId="275"/>
        </pc:sldMkLst>
      </pc:sldChg>
      <pc:sldChg chg="modNotes">
        <pc:chgData name="Tais McNeill" userId="93955583-44bb-445c-af7b-4db5fe097f55" providerId="ADAL" clId="{F373C406-CE01-473A-A5E2-1575B99AB2D8}" dt="2026-01-28T20:59:52.688" v="71" actId="368"/>
        <pc:sldMkLst>
          <pc:docMk/>
          <pc:sldMk cId="3642724671" sldId="276"/>
        </pc:sldMkLst>
      </pc:sldChg>
      <pc:sldChg chg="modNotes">
        <pc:chgData name="Tais McNeill" userId="93955583-44bb-445c-af7b-4db5fe097f55" providerId="ADAL" clId="{F373C406-CE01-473A-A5E2-1575B99AB2D8}" dt="2026-01-28T20:59:52.557" v="23" actId="368"/>
        <pc:sldMkLst>
          <pc:docMk/>
          <pc:sldMk cId="2613765443" sldId="278"/>
        </pc:sldMkLst>
      </pc:sldChg>
      <pc:sldChg chg="del modNotes">
        <pc:chgData name="Tais McNeill" userId="93955583-44bb-445c-af7b-4db5fe097f55" providerId="ADAL" clId="{F373C406-CE01-473A-A5E2-1575B99AB2D8}" dt="2026-01-28T21:00:59.221" v="114" actId="47"/>
        <pc:sldMkLst>
          <pc:docMk/>
          <pc:sldMk cId="601936036" sldId="282"/>
        </pc:sldMkLst>
      </pc:sldChg>
      <pc:sldChg chg="del modNotes">
        <pc:chgData name="Tais McNeill" userId="93955583-44bb-445c-af7b-4db5fe097f55" providerId="ADAL" clId="{F373C406-CE01-473A-A5E2-1575B99AB2D8}" dt="2026-01-28T21:01:05.726" v="115" actId="47"/>
        <pc:sldMkLst>
          <pc:docMk/>
          <pc:sldMk cId="2495393288" sldId="283"/>
        </pc:sldMkLst>
      </pc:sldChg>
      <pc:sldChg chg="modNotes">
        <pc:chgData name="Tais McNeill" userId="93955583-44bb-445c-af7b-4db5fe097f55" providerId="ADAL" clId="{F373C406-CE01-473A-A5E2-1575B99AB2D8}" dt="2026-01-28T20:59:52.626" v="49" actId="368"/>
        <pc:sldMkLst>
          <pc:docMk/>
          <pc:sldMk cId="1446812986" sldId="285"/>
        </pc:sldMkLst>
      </pc:sldChg>
      <pc:sldChg chg="modNotes">
        <pc:chgData name="Tais McNeill" userId="93955583-44bb-445c-af7b-4db5fe097f55" providerId="ADAL" clId="{F373C406-CE01-473A-A5E2-1575B99AB2D8}" dt="2026-01-28T20:59:52.760" v="101" actId="368"/>
        <pc:sldMkLst>
          <pc:docMk/>
          <pc:sldMk cId="2549635043" sldId="288"/>
        </pc:sldMkLst>
      </pc:sldChg>
      <pc:sldChg chg="del modNotes">
        <pc:chgData name="Tais McNeill" userId="93955583-44bb-445c-af7b-4db5fe097f55" providerId="ADAL" clId="{F373C406-CE01-473A-A5E2-1575B99AB2D8}" dt="2026-01-28T21:00:59.221" v="114" actId="47"/>
        <pc:sldMkLst>
          <pc:docMk/>
          <pc:sldMk cId="3600676174" sldId="298"/>
        </pc:sldMkLst>
      </pc:sldChg>
      <pc:sldChg chg="del modNotes">
        <pc:chgData name="Tais McNeill" userId="93955583-44bb-445c-af7b-4db5fe097f55" providerId="ADAL" clId="{F373C406-CE01-473A-A5E2-1575B99AB2D8}" dt="2026-01-28T21:00:59.221" v="114" actId="47"/>
        <pc:sldMkLst>
          <pc:docMk/>
          <pc:sldMk cId="3600676174" sldId="299"/>
        </pc:sldMkLst>
      </pc:sldChg>
      <pc:sldChg chg="del modNotes">
        <pc:chgData name="Tais McNeill" userId="93955583-44bb-445c-af7b-4db5fe097f55" providerId="ADAL" clId="{F373C406-CE01-473A-A5E2-1575B99AB2D8}" dt="2026-01-28T21:01:05.726" v="115" actId="47"/>
        <pc:sldMkLst>
          <pc:docMk/>
          <pc:sldMk cId="2387710053" sldId="300"/>
        </pc:sldMkLst>
      </pc:sldChg>
      <pc:sldChg chg="del modNotes">
        <pc:chgData name="Tais McNeill" userId="93955583-44bb-445c-af7b-4db5fe097f55" providerId="ADAL" clId="{F373C406-CE01-473A-A5E2-1575B99AB2D8}" dt="2026-01-28T21:01:05.726" v="115" actId="47"/>
        <pc:sldMkLst>
          <pc:docMk/>
          <pc:sldMk cId="1426093547" sldId="301"/>
        </pc:sldMkLst>
      </pc:sldChg>
      <pc:sldChg chg="del modNotes">
        <pc:chgData name="Tais McNeill" userId="93955583-44bb-445c-af7b-4db5fe097f55" providerId="ADAL" clId="{F373C406-CE01-473A-A5E2-1575B99AB2D8}" dt="2026-01-28T21:01:05.726" v="115" actId="47"/>
        <pc:sldMkLst>
          <pc:docMk/>
          <pc:sldMk cId="1431935498" sldId="302"/>
        </pc:sldMkLst>
      </pc:sldChg>
      <pc:sldChg chg="del modNotes">
        <pc:chgData name="Tais McNeill" userId="93955583-44bb-445c-af7b-4db5fe097f55" providerId="ADAL" clId="{F373C406-CE01-473A-A5E2-1575B99AB2D8}" dt="2026-01-28T21:01:05.726" v="115" actId="47"/>
        <pc:sldMkLst>
          <pc:docMk/>
          <pc:sldMk cId="924446557" sldId="303"/>
        </pc:sldMkLst>
      </pc:sldChg>
      <pc:sldChg chg="del modNotes">
        <pc:chgData name="Tais McNeill" userId="93955583-44bb-445c-af7b-4db5fe097f55" providerId="ADAL" clId="{F373C406-CE01-473A-A5E2-1575B99AB2D8}" dt="2026-01-28T21:00:59.221" v="114" actId="47"/>
        <pc:sldMkLst>
          <pc:docMk/>
          <pc:sldMk cId="1401826190" sldId="316"/>
        </pc:sldMkLst>
      </pc:sldChg>
      <pc:sldChg chg="del modNotes">
        <pc:chgData name="Tais McNeill" userId="93955583-44bb-445c-af7b-4db5fe097f55" providerId="ADAL" clId="{F373C406-CE01-473A-A5E2-1575B99AB2D8}" dt="2026-01-28T21:00:59.221" v="114" actId="47"/>
        <pc:sldMkLst>
          <pc:docMk/>
          <pc:sldMk cId="1315788305" sldId="317"/>
        </pc:sldMkLst>
      </pc:sldChg>
      <pc:sldChg chg="del modNotes">
        <pc:chgData name="Tais McNeill" userId="93955583-44bb-445c-af7b-4db5fe097f55" providerId="ADAL" clId="{F373C406-CE01-473A-A5E2-1575B99AB2D8}" dt="2026-01-28T21:01:05.726" v="115" actId="47"/>
        <pc:sldMkLst>
          <pc:docMk/>
          <pc:sldMk cId="3371795000" sldId="318"/>
        </pc:sldMkLst>
      </pc:sldChg>
      <pc:sldChg chg="modNotes">
        <pc:chgData name="Tais McNeill" userId="93955583-44bb-445c-af7b-4db5fe097f55" providerId="ADAL" clId="{F373C406-CE01-473A-A5E2-1575B99AB2D8}" dt="2026-01-28T20:59:52.734" v="87" actId="368"/>
        <pc:sldMkLst>
          <pc:docMk/>
          <pc:sldMk cId="546473641" sldId="331"/>
        </pc:sldMkLst>
      </pc:sldChg>
      <pc:sldChg chg="modNotes">
        <pc:chgData name="Tais McNeill" userId="93955583-44bb-445c-af7b-4db5fe097f55" providerId="ADAL" clId="{F373C406-CE01-473A-A5E2-1575B99AB2D8}" dt="2026-01-28T20:59:52.737" v="89" actId="368"/>
        <pc:sldMkLst>
          <pc:docMk/>
          <pc:sldMk cId="1869119087" sldId="332"/>
        </pc:sldMkLst>
      </pc:sldChg>
      <pc:sldChg chg="modNotes">
        <pc:chgData name="Tais McNeill" userId="93955583-44bb-445c-af7b-4db5fe097f55" providerId="ADAL" clId="{F373C406-CE01-473A-A5E2-1575B99AB2D8}" dt="2026-01-28T20:59:52.741" v="91" actId="368"/>
        <pc:sldMkLst>
          <pc:docMk/>
          <pc:sldMk cId="2680074004" sldId="333"/>
        </pc:sldMkLst>
      </pc:sldChg>
      <pc:sldChg chg="modNotes">
        <pc:chgData name="Tais McNeill" userId="93955583-44bb-445c-af7b-4db5fe097f55" providerId="ADAL" clId="{F373C406-CE01-473A-A5E2-1575B99AB2D8}" dt="2026-01-28T20:59:52.744" v="93" actId="368"/>
        <pc:sldMkLst>
          <pc:docMk/>
          <pc:sldMk cId="803001263" sldId="334"/>
        </pc:sldMkLst>
      </pc:sldChg>
      <pc:sldChg chg="modNotes">
        <pc:chgData name="Tais McNeill" userId="93955583-44bb-445c-af7b-4db5fe097f55" providerId="ADAL" clId="{F373C406-CE01-473A-A5E2-1575B99AB2D8}" dt="2026-01-28T20:59:52.748" v="95" actId="368"/>
        <pc:sldMkLst>
          <pc:docMk/>
          <pc:sldMk cId="3325679691" sldId="335"/>
        </pc:sldMkLst>
      </pc:sldChg>
      <pc:sldChg chg="del modNotes">
        <pc:chgData name="Tais McNeill" userId="93955583-44bb-445c-af7b-4db5fe097f55" providerId="ADAL" clId="{F373C406-CE01-473A-A5E2-1575B99AB2D8}" dt="2026-01-28T21:01:11.479" v="116" actId="47"/>
        <pc:sldMkLst>
          <pc:docMk/>
          <pc:sldMk cId="2090359619" sldId="336"/>
        </pc:sldMkLst>
      </pc:sldChg>
      <pc:sldChg chg="del modNotes">
        <pc:chgData name="Tais McNeill" userId="93955583-44bb-445c-af7b-4db5fe097f55" providerId="ADAL" clId="{F373C406-CE01-473A-A5E2-1575B99AB2D8}" dt="2026-01-28T21:01:11.479" v="116" actId="47"/>
        <pc:sldMkLst>
          <pc:docMk/>
          <pc:sldMk cId="4269520429" sldId="337"/>
        </pc:sldMkLst>
      </pc:sldChg>
      <pc:sldChg chg="del modNotes">
        <pc:chgData name="Tais McNeill" userId="93955583-44bb-445c-af7b-4db5fe097f55" providerId="ADAL" clId="{F373C406-CE01-473A-A5E2-1575B99AB2D8}" dt="2026-01-28T21:01:11.479" v="116" actId="47"/>
        <pc:sldMkLst>
          <pc:docMk/>
          <pc:sldMk cId="1814445982" sldId="338"/>
        </pc:sldMkLst>
      </pc:sldChg>
      <pc:sldChg chg="del modNotes">
        <pc:chgData name="Tais McNeill" userId="93955583-44bb-445c-af7b-4db5fe097f55" providerId="ADAL" clId="{F373C406-CE01-473A-A5E2-1575B99AB2D8}" dt="2026-01-28T21:01:11.479" v="116" actId="47"/>
        <pc:sldMkLst>
          <pc:docMk/>
          <pc:sldMk cId="1432276200" sldId="339"/>
        </pc:sldMkLst>
      </pc:sldChg>
      <pc:sldChg chg="del">
        <pc:chgData name="Tais McNeill" userId="93955583-44bb-445c-af7b-4db5fe097f55" providerId="ADAL" clId="{F373C406-CE01-473A-A5E2-1575B99AB2D8}" dt="2026-01-28T21:01:11.479" v="116" actId="47"/>
        <pc:sldMkLst>
          <pc:docMk/>
          <pc:sldMk cId="4222266018" sldId="340"/>
        </pc:sldMkLst>
      </pc:sldChg>
      <pc:sldChg chg="del modNotes">
        <pc:chgData name="Tais McNeill" userId="93955583-44bb-445c-af7b-4db5fe097f55" providerId="ADAL" clId="{F373C406-CE01-473A-A5E2-1575B99AB2D8}" dt="2026-01-28T21:01:11.479" v="116" actId="47"/>
        <pc:sldMkLst>
          <pc:docMk/>
          <pc:sldMk cId="2908700762" sldId="341"/>
        </pc:sldMkLst>
      </pc:sldChg>
      <pc:sldChg chg="del modNotes">
        <pc:chgData name="Tais McNeill" userId="93955583-44bb-445c-af7b-4db5fe097f55" providerId="ADAL" clId="{F373C406-CE01-473A-A5E2-1575B99AB2D8}" dt="2026-01-28T21:01:11.479" v="116" actId="47"/>
        <pc:sldMkLst>
          <pc:docMk/>
          <pc:sldMk cId="2000877022" sldId="342"/>
        </pc:sldMkLst>
      </pc:sldChg>
      <pc:sldChg chg="modNotes">
        <pc:chgData name="Tais McNeill" userId="93955583-44bb-445c-af7b-4db5fe097f55" providerId="ADAL" clId="{F373C406-CE01-473A-A5E2-1575B99AB2D8}" dt="2026-01-28T20:59:52.696" v="73" actId="368"/>
        <pc:sldMkLst>
          <pc:docMk/>
          <pc:sldMk cId="3169736892" sldId="345"/>
        </pc:sldMkLst>
      </pc:sldChg>
      <pc:sldChg chg="del">
        <pc:chgData name="Tais McNeill" userId="93955583-44bb-445c-af7b-4db5fe097f55" providerId="ADAL" clId="{F373C406-CE01-473A-A5E2-1575B99AB2D8}" dt="2026-01-28T21:01:17.647" v="117" actId="47"/>
        <pc:sldMkLst>
          <pc:docMk/>
          <pc:sldMk cId="2618184914" sldId="346"/>
        </pc:sldMkLst>
      </pc:sldChg>
      <pc:sldChg chg="del modNotes">
        <pc:chgData name="Tais McNeill" userId="93955583-44bb-445c-af7b-4db5fe097f55" providerId="ADAL" clId="{F373C406-CE01-473A-A5E2-1575B99AB2D8}" dt="2026-01-28T21:01:17.647" v="117" actId="47"/>
        <pc:sldMkLst>
          <pc:docMk/>
          <pc:sldMk cId="3494920256" sldId="347"/>
        </pc:sldMkLst>
      </pc:sldChg>
      <pc:sldChg chg="modNotes">
        <pc:chgData name="Tais McNeill" userId="93955583-44bb-445c-af7b-4db5fe097f55" providerId="ADAL" clId="{F373C406-CE01-473A-A5E2-1575B99AB2D8}" dt="2026-01-28T20:59:52.527" v="13" actId="368"/>
        <pc:sldMkLst>
          <pc:docMk/>
          <pc:sldMk cId="935154642" sldId="352"/>
        </pc:sldMkLst>
      </pc:sldChg>
      <pc:sldChg chg="modNotes">
        <pc:chgData name="Tais McNeill" userId="93955583-44bb-445c-af7b-4db5fe097f55" providerId="ADAL" clId="{F373C406-CE01-473A-A5E2-1575B99AB2D8}" dt="2026-01-28T20:59:52.552" v="21" actId="368"/>
        <pc:sldMkLst>
          <pc:docMk/>
          <pc:sldMk cId="4027413532" sldId="354"/>
        </pc:sldMkLst>
      </pc:sldChg>
      <pc:sldChg chg="modNotes">
        <pc:chgData name="Tais McNeill" userId="93955583-44bb-445c-af7b-4db5fe097f55" providerId="ADAL" clId="{F373C406-CE01-473A-A5E2-1575B99AB2D8}" dt="2026-01-28T20:59:52.546" v="19" actId="368"/>
        <pc:sldMkLst>
          <pc:docMk/>
          <pc:sldMk cId="4027413532" sldId="355"/>
        </pc:sldMkLst>
      </pc:sldChg>
      <pc:sldChg chg="modNotes">
        <pc:chgData name="Tais McNeill" userId="93955583-44bb-445c-af7b-4db5fe097f55" providerId="ADAL" clId="{F373C406-CE01-473A-A5E2-1575B99AB2D8}" dt="2026-01-28T20:59:52.541" v="17" actId="368"/>
        <pc:sldMkLst>
          <pc:docMk/>
          <pc:sldMk cId="2681897919" sldId="356"/>
        </pc:sldMkLst>
      </pc:sldChg>
      <pc:sldChg chg="del">
        <pc:chgData name="Tais McNeill" userId="93955583-44bb-445c-af7b-4db5fe097f55" providerId="ADAL" clId="{F373C406-CE01-473A-A5E2-1575B99AB2D8}" dt="2026-01-28T21:01:25.682" v="118" actId="47"/>
        <pc:sldMkLst>
          <pc:docMk/>
          <pc:sldMk cId="674329132" sldId="357"/>
        </pc:sldMkLst>
      </pc:sldChg>
      <pc:sldChg chg="modNotes">
        <pc:chgData name="Tais McNeill" userId="93955583-44bb-445c-af7b-4db5fe097f55" providerId="ADAL" clId="{F373C406-CE01-473A-A5E2-1575B99AB2D8}" dt="2026-01-28T20:59:52.571" v="27" actId="368"/>
        <pc:sldMkLst>
          <pc:docMk/>
          <pc:sldMk cId="2911791883" sldId="358"/>
        </pc:sldMkLst>
      </pc:sldChg>
      <pc:sldChg chg="modNotes">
        <pc:chgData name="Tais McNeill" userId="93955583-44bb-445c-af7b-4db5fe097f55" providerId="ADAL" clId="{F373C406-CE01-473A-A5E2-1575B99AB2D8}" dt="2026-01-28T20:59:52.563" v="25" actId="368"/>
        <pc:sldMkLst>
          <pc:docMk/>
          <pc:sldMk cId="668918178" sldId="359"/>
        </pc:sldMkLst>
      </pc:sldChg>
      <pc:sldChg chg="modNotes">
        <pc:chgData name="Tais McNeill" userId="93955583-44bb-445c-af7b-4db5fe097f55" providerId="ADAL" clId="{F373C406-CE01-473A-A5E2-1575B99AB2D8}" dt="2026-01-28T20:59:52.582" v="31" actId="368"/>
        <pc:sldMkLst>
          <pc:docMk/>
          <pc:sldMk cId="2082250465" sldId="360"/>
        </pc:sldMkLst>
      </pc:sldChg>
      <pc:sldChg chg="modNotes">
        <pc:chgData name="Tais McNeill" userId="93955583-44bb-445c-af7b-4db5fe097f55" providerId="ADAL" clId="{F373C406-CE01-473A-A5E2-1575B99AB2D8}" dt="2026-01-28T20:59:52.588" v="33" actId="368"/>
        <pc:sldMkLst>
          <pc:docMk/>
          <pc:sldMk cId="2082250465" sldId="361"/>
        </pc:sldMkLst>
      </pc:sldChg>
      <pc:sldChg chg="modNotes">
        <pc:chgData name="Tais McNeill" userId="93955583-44bb-445c-af7b-4db5fe097f55" providerId="ADAL" clId="{F373C406-CE01-473A-A5E2-1575B99AB2D8}" dt="2026-01-28T20:59:52.592" v="35" actId="368"/>
        <pc:sldMkLst>
          <pc:docMk/>
          <pc:sldMk cId="2082250465" sldId="362"/>
        </pc:sldMkLst>
      </pc:sldChg>
      <pc:sldChg chg="modNotes">
        <pc:chgData name="Tais McNeill" userId="93955583-44bb-445c-af7b-4db5fe097f55" providerId="ADAL" clId="{F373C406-CE01-473A-A5E2-1575B99AB2D8}" dt="2026-01-28T20:59:52.637" v="51" actId="368"/>
        <pc:sldMkLst>
          <pc:docMk/>
          <pc:sldMk cId="694511352" sldId="363"/>
        </pc:sldMkLst>
      </pc:sldChg>
      <pc:sldChg chg="modNotes">
        <pc:chgData name="Tais McNeill" userId="93955583-44bb-445c-af7b-4db5fe097f55" providerId="ADAL" clId="{F373C406-CE01-473A-A5E2-1575B99AB2D8}" dt="2026-01-28T20:59:52.644" v="53" actId="368"/>
        <pc:sldMkLst>
          <pc:docMk/>
          <pc:sldMk cId="694511352" sldId="364"/>
        </pc:sldMkLst>
      </pc:sldChg>
      <pc:sldChg chg="modNotes">
        <pc:chgData name="Tais McNeill" userId="93955583-44bb-445c-af7b-4db5fe097f55" providerId="ADAL" clId="{F373C406-CE01-473A-A5E2-1575B99AB2D8}" dt="2026-01-28T20:59:52.768" v="103" actId="368"/>
        <pc:sldMkLst>
          <pc:docMk/>
          <pc:sldMk cId="1537716386" sldId="368"/>
        </pc:sldMkLst>
      </pc:sldChg>
      <pc:sldChg chg="del">
        <pc:chgData name="Tais McNeill" userId="93955583-44bb-445c-af7b-4db5fe097f55" providerId="ADAL" clId="{F373C406-CE01-473A-A5E2-1575B99AB2D8}" dt="2026-01-28T21:01:25.682" v="118" actId="47"/>
        <pc:sldMkLst>
          <pc:docMk/>
          <pc:sldMk cId="3082980518" sldId="369"/>
        </pc:sldMkLst>
      </pc:sldChg>
      <pc:sldChg chg="del">
        <pc:chgData name="Tais McNeill" userId="93955583-44bb-445c-af7b-4db5fe097f55" providerId="ADAL" clId="{F373C406-CE01-473A-A5E2-1575B99AB2D8}" dt="2026-01-28T21:01:25.682" v="118" actId="47"/>
        <pc:sldMkLst>
          <pc:docMk/>
          <pc:sldMk cId="3082980518" sldId="370"/>
        </pc:sldMkLst>
      </pc:sldChg>
      <pc:sldChg chg="modNotes">
        <pc:chgData name="Tais McNeill" userId="93955583-44bb-445c-af7b-4db5fe097f55" providerId="ADAL" clId="{F373C406-CE01-473A-A5E2-1575B99AB2D8}" dt="2026-01-28T20:59:52.791" v="111" actId="368"/>
        <pc:sldMkLst>
          <pc:docMk/>
          <pc:sldMk cId="273350696" sldId="377"/>
        </pc:sldMkLst>
      </pc:sldChg>
      <pc:sldChg chg="modNotes">
        <pc:chgData name="Tais McNeill" userId="93955583-44bb-445c-af7b-4db5fe097f55" providerId="ADAL" clId="{F373C406-CE01-473A-A5E2-1575B99AB2D8}" dt="2026-01-28T20:59:52.785" v="109" actId="368"/>
        <pc:sldMkLst>
          <pc:docMk/>
          <pc:sldMk cId="1588041541" sldId="380"/>
        </pc:sldMkLst>
      </pc:sldChg>
      <pc:sldChg chg="modNotes">
        <pc:chgData name="Tais McNeill" userId="93955583-44bb-445c-af7b-4db5fe097f55" providerId="ADAL" clId="{F373C406-CE01-473A-A5E2-1575B99AB2D8}" dt="2026-01-28T20:59:52.794" v="113" actId="368"/>
        <pc:sldMkLst>
          <pc:docMk/>
          <pc:sldMk cId="2241441702" sldId="381"/>
        </pc:sldMkLst>
      </pc:sldChg>
      <pc:sldChg chg="del">
        <pc:chgData name="Tais McNeill" userId="93955583-44bb-445c-af7b-4db5fe097f55" providerId="ADAL" clId="{F373C406-CE01-473A-A5E2-1575B99AB2D8}" dt="2026-01-28T21:01:38.550" v="119" actId="47"/>
        <pc:sldMkLst>
          <pc:docMk/>
          <pc:sldMk cId="1313291947" sldId="382"/>
        </pc:sldMkLst>
      </pc:sldChg>
      <pc:sldChg chg="del">
        <pc:chgData name="Tais McNeill" userId="93955583-44bb-445c-af7b-4db5fe097f55" providerId="ADAL" clId="{F373C406-CE01-473A-A5E2-1575B99AB2D8}" dt="2026-01-28T21:01:25.682" v="118" actId="47"/>
        <pc:sldMkLst>
          <pc:docMk/>
          <pc:sldMk cId="41227812" sldId="383"/>
        </pc:sldMkLst>
      </pc:sldChg>
      <pc:sldChg chg="modNotes">
        <pc:chgData name="Tais McNeill" userId="93955583-44bb-445c-af7b-4db5fe097f55" providerId="ADAL" clId="{F373C406-CE01-473A-A5E2-1575B99AB2D8}" dt="2026-01-28T20:59:52.773" v="105" actId="368"/>
        <pc:sldMkLst>
          <pc:docMk/>
          <pc:sldMk cId="1525311058" sldId="384"/>
        </pc:sldMkLst>
      </pc:sldChg>
      <pc:sldChg chg="modNotes">
        <pc:chgData name="Tais McNeill" userId="93955583-44bb-445c-af7b-4db5fe097f55" providerId="ADAL" clId="{F373C406-CE01-473A-A5E2-1575B99AB2D8}" dt="2026-01-28T20:59:52.485" v="3" actId="368"/>
        <pc:sldMkLst>
          <pc:docMk/>
          <pc:sldMk cId="3758733298" sldId="385"/>
        </pc:sldMkLst>
      </pc:sldChg>
      <pc:sldChg chg="modNotes">
        <pc:chgData name="Tais McNeill" userId="93955583-44bb-445c-af7b-4db5fe097f55" providerId="ADAL" clId="{F373C406-CE01-473A-A5E2-1575B99AB2D8}" dt="2026-01-28T20:59:52.681" v="69" actId="368"/>
        <pc:sldMkLst>
          <pc:docMk/>
          <pc:sldMk cId="3873332617" sldId="389"/>
        </pc:sldMkLst>
      </pc:sldChg>
      <pc:sldChg chg="modNotes">
        <pc:chgData name="Tais McNeill" userId="93955583-44bb-445c-af7b-4db5fe097f55" providerId="ADAL" clId="{F373C406-CE01-473A-A5E2-1575B99AB2D8}" dt="2026-01-28T20:59:52.757" v="99" actId="368"/>
        <pc:sldMkLst>
          <pc:docMk/>
          <pc:sldMk cId="2829281630" sldId="390"/>
        </pc:sldMkLst>
      </pc:sldChg>
      <pc:sldChg chg="modNotes">
        <pc:chgData name="Tais McNeill" userId="93955583-44bb-445c-af7b-4db5fe097f55" providerId="ADAL" clId="{F373C406-CE01-473A-A5E2-1575B99AB2D8}" dt="2026-01-28T20:59:52.776" v="107" actId="368"/>
        <pc:sldMkLst>
          <pc:docMk/>
          <pc:sldMk cId="1770772461" sldId="39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9" name="Shape 5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32591636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185737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3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753915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66569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66569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66569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66569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298084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298084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298084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908186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15428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5106182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154283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1542837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1542837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256556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baseline="0" dirty="0"/>
          </a:p>
        </p:txBody>
      </p:sp>
    </p:spTree>
    <p:extLst>
      <p:ext uri="{BB962C8B-B14F-4D97-AF65-F5344CB8AC3E}">
        <p14:creationId xmlns:p14="http://schemas.microsoft.com/office/powerpoint/2010/main" val="290356963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0356963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0356963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baseline="0" dirty="0"/>
          </a:p>
        </p:txBody>
      </p:sp>
    </p:spTree>
    <p:extLst>
      <p:ext uri="{BB962C8B-B14F-4D97-AF65-F5344CB8AC3E}">
        <p14:creationId xmlns:p14="http://schemas.microsoft.com/office/powerpoint/2010/main" val="290356963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4535921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84823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2753570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8482310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8482310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8482310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8482310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8482310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8482310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7238195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8482310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/>
          </a:p>
        </p:txBody>
      </p:sp>
    </p:spTree>
    <p:extLst>
      <p:ext uri="{BB962C8B-B14F-4D97-AF65-F5344CB8AC3E}">
        <p14:creationId xmlns:p14="http://schemas.microsoft.com/office/powerpoint/2010/main" val="88482310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/>
          </a:p>
        </p:txBody>
      </p:sp>
    </p:spTree>
    <p:extLst>
      <p:ext uri="{BB962C8B-B14F-4D97-AF65-F5344CB8AC3E}">
        <p14:creationId xmlns:p14="http://schemas.microsoft.com/office/powerpoint/2010/main" val="884823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3741487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8482310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9081861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288520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/>
          </a:p>
        </p:txBody>
      </p:sp>
    </p:spTree>
    <p:extLst>
      <p:ext uri="{BB962C8B-B14F-4D97-AF65-F5344CB8AC3E}">
        <p14:creationId xmlns:p14="http://schemas.microsoft.com/office/powerpoint/2010/main" val="88482310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8482310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/>
          </a:p>
        </p:txBody>
      </p:sp>
    </p:spTree>
    <p:extLst>
      <p:ext uri="{BB962C8B-B14F-4D97-AF65-F5344CB8AC3E}">
        <p14:creationId xmlns:p14="http://schemas.microsoft.com/office/powerpoint/2010/main" val="88482310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8482310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8482310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/>
          </a:p>
        </p:txBody>
      </p:sp>
    </p:spTree>
    <p:extLst>
      <p:ext uri="{BB962C8B-B14F-4D97-AF65-F5344CB8AC3E}">
        <p14:creationId xmlns:p14="http://schemas.microsoft.com/office/powerpoint/2010/main" val="884823102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/>
          </a:p>
        </p:txBody>
      </p:sp>
    </p:spTree>
    <p:extLst>
      <p:ext uri="{BB962C8B-B14F-4D97-AF65-F5344CB8AC3E}">
        <p14:creationId xmlns:p14="http://schemas.microsoft.com/office/powerpoint/2010/main" val="8848231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6456822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/>
          </a:p>
        </p:txBody>
      </p:sp>
    </p:spTree>
    <p:extLst>
      <p:ext uri="{BB962C8B-B14F-4D97-AF65-F5344CB8AC3E}">
        <p14:creationId xmlns:p14="http://schemas.microsoft.com/office/powerpoint/2010/main" val="884823102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/>
          </a:p>
        </p:txBody>
      </p:sp>
    </p:spTree>
    <p:extLst>
      <p:ext uri="{BB962C8B-B14F-4D97-AF65-F5344CB8AC3E}">
        <p14:creationId xmlns:p14="http://schemas.microsoft.com/office/powerpoint/2010/main" val="88482310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9672664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461456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876729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3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sz="2400" dirty="0">
              <a:effectLst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3753915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3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sz="2400" dirty="0">
              <a:effectLst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3753915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3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75391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0" y="1912788"/>
            <a:ext cx="24384000" cy="11803510"/>
          </a:xfrm>
          <a:prstGeom prst="rect">
            <a:avLst/>
          </a:prstGeom>
          <a:solidFill>
            <a:srgbClr val="EF4129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pic>
        <p:nvPicPr>
          <p:cNvPr id="19" name="pasted-image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005" y="4368"/>
            <a:ext cx="6744590" cy="1921664"/>
          </a:xfrm>
          <a:prstGeom prst="rect">
            <a:avLst/>
          </a:prstGeom>
          <a:ln w="12700">
            <a:miter lim="400000"/>
          </a:ln>
        </p:spPr>
      </p:pic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xfrm>
            <a:off x="901700" y="6527800"/>
            <a:ext cx="21005800" cy="7205117"/>
          </a:xfrm>
          <a:prstGeom prst="rect">
            <a:avLst/>
          </a:prstGeom>
        </p:spPr>
        <p:txBody>
          <a:bodyPr anchor="t"/>
          <a:lstStyle/>
          <a:p>
            <a:r>
              <a:t>Texte du titre</a:t>
            </a:r>
          </a:p>
        </p:txBody>
      </p:sp>
      <p:sp>
        <p:nvSpPr>
          <p:cNvPr id="21" name="Shape 2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/>
          </p:cNvSpPr>
          <p:nvPr>
            <p:ph type="title"/>
          </p:nvPr>
        </p:nvSpPr>
        <p:spPr>
          <a:xfrm>
            <a:off x="876300" y="736600"/>
            <a:ext cx="22631400" cy="1491606"/>
          </a:xfrm>
          <a:prstGeom prst="rect">
            <a:avLst/>
          </a:prstGeom>
        </p:spPr>
        <p:txBody>
          <a:bodyPr anchor="t"/>
          <a:lstStyle>
            <a:lvl1pPr>
              <a:lnSpc>
                <a:spcPts val="4000"/>
              </a:lnSpc>
              <a:defRPr sz="4000"/>
            </a:lvl1pPr>
          </a:lstStyle>
          <a:p>
            <a:r>
              <a:t>Texte du titre</a:t>
            </a:r>
          </a:p>
        </p:txBody>
      </p:sp>
      <p:sp>
        <p:nvSpPr>
          <p:cNvPr id="51" name="Shape 51"/>
          <p:cNvSpPr>
            <a:spLocks noGrp="1"/>
          </p:cNvSpPr>
          <p:nvPr>
            <p:ph type="sldNum" sz="quarter" idx="2"/>
          </p:nvPr>
        </p:nvSpPr>
        <p:spPr>
          <a:xfrm>
            <a:off x="21848936" y="12458700"/>
            <a:ext cx="1670398" cy="482601"/>
          </a:xfrm>
          <a:prstGeom prst="rect">
            <a:avLst/>
          </a:prstGeom>
        </p:spPr>
        <p:txBody>
          <a:bodyPr wrap="square" anchor="b"/>
          <a:lstStyle>
            <a:lvl1pPr algn="r"/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52" name="Shape 52"/>
          <p:cNvSpPr/>
          <p:nvPr/>
        </p:nvSpPr>
        <p:spPr>
          <a:xfrm>
            <a:off x="901699" y="12534900"/>
            <a:ext cx="6303141" cy="5545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 fontScale="25000" lnSpcReduction="20000"/>
          </a:bodyPr>
          <a:lstStyle>
            <a:lvl1pPr defTabSz="825500">
              <a:lnSpc>
                <a:spcPts val="2200"/>
              </a:lnSpc>
              <a:spcBef>
                <a:spcPts val="0"/>
              </a:spcBef>
              <a:defRPr sz="2200">
                <a:solidFill>
                  <a:srgbClr val="EF4129"/>
                </a:solidFill>
              </a:defRPr>
            </a:lvl1pPr>
          </a:lstStyle>
          <a:p>
            <a:r>
              <a:rPr lang="en-CA" sz="9600" dirty="0"/>
              <a:t>WRITING SUCCESSFUL GRANT PROPOSALS</a:t>
            </a:r>
            <a:endParaRPr dirty="0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82566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689100" y="9525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689100" y="3238500"/>
            <a:ext cx="21005800" cy="920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12185650" y="13081000"/>
            <a:ext cx="391745" cy="482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defTabSz="825500">
              <a:lnSpc>
                <a:spcPct val="100000"/>
              </a:lnSpc>
              <a:spcBef>
                <a:spcPts val="0"/>
              </a:spcBef>
              <a:defRPr sz="2200">
                <a:solidFill>
                  <a:srgbClr val="EF4129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</p:sldLayoutIdLst>
  <p:transition spd="med"/>
  <p:txStyles>
    <p:titleStyle>
      <a:lvl1pPr marL="0" marR="0" indent="0" algn="l" defTabSz="825500" rtl="0" latinLnBrk="0">
        <a:lnSpc>
          <a:spcPts val="22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percu Pro Medium"/>
        </a:defRPr>
      </a:lvl1pPr>
      <a:lvl2pPr marL="0" marR="0" indent="228600" algn="l" defTabSz="825500" rtl="0" latinLnBrk="0">
        <a:lnSpc>
          <a:spcPts val="22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percu Pro Medium"/>
        </a:defRPr>
      </a:lvl2pPr>
      <a:lvl3pPr marL="0" marR="0" indent="457200" algn="l" defTabSz="825500" rtl="0" latinLnBrk="0">
        <a:lnSpc>
          <a:spcPts val="22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percu Pro Medium"/>
        </a:defRPr>
      </a:lvl3pPr>
      <a:lvl4pPr marL="0" marR="0" indent="685800" algn="l" defTabSz="825500" rtl="0" latinLnBrk="0">
        <a:lnSpc>
          <a:spcPts val="22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percu Pro Medium"/>
        </a:defRPr>
      </a:lvl4pPr>
      <a:lvl5pPr marL="0" marR="0" indent="914400" algn="l" defTabSz="825500" rtl="0" latinLnBrk="0">
        <a:lnSpc>
          <a:spcPts val="22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percu Pro Medium"/>
        </a:defRPr>
      </a:lvl5pPr>
      <a:lvl6pPr marL="0" marR="0" indent="1143000" algn="l" defTabSz="825500" rtl="0" latinLnBrk="0">
        <a:lnSpc>
          <a:spcPts val="22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percu Pro Medium"/>
        </a:defRPr>
      </a:lvl6pPr>
      <a:lvl7pPr marL="0" marR="0" indent="1371600" algn="l" defTabSz="825500" rtl="0" latinLnBrk="0">
        <a:lnSpc>
          <a:spcPts val="22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percu Pro Medium"/>
        </a:defRPr>
      </a:lvl7pPr>
      <a:lvl8pPr marL="0" marR="0" indent="1600200" algn="l" defTabSz="825500" rtl="0" latinLnBrk="0">
        <a:lnSpc>
          <a:spcPts val="22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percu Pro Medium"/>
        </a:defRPr>
      </a:lvl8pPr>
      <a:lvl9pPr marL="0" marR="0" indent="1828800" algn="l" defTabSz="825500" rtl="0" latinLnBrk="0">
        <a:lnSpc>
          <a:spcPts val="22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Apercu Pro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2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1270000" marR="0" indent="-635000" algn="l" defTabSz="825500" latinLnBrk="0">
        <a:lnSpc>
          <a:spcPct val="100000"/>
        </a:lnSpc>
        <a:spcBef>
          <a:spcPts val="52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905000" marR="0" indent="-635000" algn="l" defTabSz="825500" latinLnBrk="0">
        <a:lnSpc>
          <a:spcPct val="100000"/>
        </a:lnSpc>
        <a:spcBef>
          <a:spcPts val="52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2540000" marR="0" indent="-635000" algn="l" defTabSz="825500" latinLnBrk="0">
        <a:lnSpc>
          <a:spcPct val="100000"/>
        </a:lnSpc>
        <a:spcBef>
          <a:spcPts val="52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3175000" marR="0" indent="-635000" algn="l" defTabSz="825500" latinLnBrk="0">
        <a:lnSpc>
          <a:spcPct val="100000"/>
        </a:lnSpc>
        <a:spcBef>
          <a:spcPts val="52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3810000" marR="0" indent="-635000" algn="l" defTabSz="825500" latinLnBrk="0">
        <a:lnSpc>
          <a:spcPct val="100000"/>
        </a:lnSpc>
        <a:spcBef>
          <a:spcPts val="52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4445000" marR="0" indent="-635000" algn="l" defTabSz="825500" latinLnBrk="0">
        <a:lnSpc>
          <a:spcPct val="100000"/>
        </a:lnSpc>
        <a:spcBef>
          <a:spcPts val="52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5080000" marR="0" indent="-635000" algn="l" defTabSz="825500" latinLnBrk="0">
        <a:lnSpc>
          <a:spcPct val="100000"/>
        </a:lnSpc>
        <a:spcBef>
          <a:spcPts val="52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5715000" marR="0" indent="-635000" algn="l" defTabSz="825500" latinLnBrk="0">
        <a:lnSpc>
          <a:spcPct val="100000"/>
        </a:lnSpc>
        <a:spcBef>
          <a:spcPts val="52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percu Pro Medium"/>
        </a:defRPr>
      </a:lvl1pPr>
      <a:lvl2pPr marL="0" marR="0" indent="2286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percu Pro Medium"/>
        </a:defRPr>
      </a:lvl2pPr>
      <a:lvl3pPr marL="0" marR="0" indent="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percu Pro Medium"/>
        </a:defRPr>
      </a:lvl3pPr>
      <a:lvl4pPr marL="0" marR="0" indent="6858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percu Pro Medium"/>
        </a:defRPr>
      </a:lvl4pPr>
      <a:lvl5pPr marL="0" marR="0" indent="9144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percu Pro Medium"/>
        </a:defRPr>
      </a:lvl5pPr>
      <a:lvl6pPr marL="0" marR="0" indent="11430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percu Pro Medium"/>
        </a:defRPr>
      </a:lvl6pPr>
      <a:lvl7pPr marL="0" marR="0" indent="13716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percu Pro Medium"/>
        </a:defRPr>
      </a:lvl7pPr>
      <a:lvl8pPr marL="0" marR="0" indent="1600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percu Pro Medium"/>
        </a:defRPr>
      </a:lvl8pPr>
      <a:lvl9pPr marL="0" marR="0" indent="18288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percu Pro Medium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Image result for volunteer ottawa"/>
          <p:cNvSpPr>
            <a:spLocks noChangeAspect="1" noChangeArrowheads="1"/>
          </p:cNvSpPr>
          <p:nvPr/>
        </p:nvSpPr>
        <p:spPr bwMode="auto">
          <a:xfrm>
            <a:off x="155575" y="-395288"/>
            <a:ext cx="2962275" cy="838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" name="Shape 61">
            <a:extLst>
              <a:ext uri="{FF2B5EF4-FFF2-40B4-BE49-F238E27FC236}">
                <a16:creationId xmlns:a16="http://schemas.microsoft.com/office/drawing/2014/main" id="{80E6106C-2510-EEF1-D5E9-E95252CE6C6B}"/>
              </a:ext>
            </a:extLst>
          </p:cNvPr>
          <p:cNvSpPr txBox="1">
            <a:spLocks/>
          </p:cNvSpPr>
          <p:nvPr/>
        </p:nvSpPr>
        <p:spPr>
          <a:xfrm>
            <a:off x="901699" y="6524625"/>
            <a:ext cx="22854039" cy="7191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t">
            <a:normAutofit/>
          </a:bodyPr>
          <a:lstStyle>
            <a:lvl1pPr marL="0" marR="0" indent="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1pPr>
            <a:lvl2pPr marL="0" marR="0" indent="2286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2pPr>
            <a:lvl3pPr marL="0" marR="0" indent="4572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3pPr>
            <a:lvl4pPr marL="0" marR="0" indent="6858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4pPr>
            <a:lvl5pPr marL="0" marR="0" indent="9144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5pPr>
            <a:lvl6pPr marL="0" marR="0" indent="11430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6pPr>
            <a:lvl7pPr marL="0" marR="0" indent="13716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7pPr>
            <a:lvl8pPr marL="0" marR="0" indent="16002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8pPr>
            <a:lvl9pPr marL="0" marR="0" indent="18288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9pPr>
          </a:lstStyle>
          <a:p>
            <a:pPr hangingPunct="1">
              <a:lnSpc>
                <a:spcPct val="100000"/>
              </a:lnSpc>
            </a:pPr>
            <a:r>
              <a:rPr lang="en-CA" sz="11500" dirty="0">
                <a:solidFill>
                  <a:schemeClr val="bg1"/>
                </a:solidFill>
              </a:rPr>
              <a:t>Preparing Strong</a:t>
            </a:r>
          </a:p>
          <a:p>
            <a:pPr hangingPunct="1">
              <a:lnSpc>
                <a:spcPct val="100000"/>
              </a:lnSpc>
            </a:pPr>
            <a:r>
              <a:rPr lang="en-CA" sz="11500" dirty="0">
                <a:solidFill>
                  <a:schemeClr val="bg1"/>
                </a:solidFill>
              </a:rPr>
              <a:t>Grant Proposals</a:t>
            </a:r>
          </a:p>
          <a:p>
            <a:pPr hangingPunct="1">
              <a:lnSpc>
                <a:spcPct val="100000"/>
              </a:lnSpc>
            </a:pPr>
            <a:endParaRPr lang="en-CA" sz="11500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D812C54-FADA-02F5-3DFC-23F4B7659627}"/>
              </a:ext>
            </a:extLst>
          </p:cNvPr>
          <p:cNvSpPr/>
          <p:nvPr/>
        </p:nvSpPr>
        <p:spPr>
          <a:xfrm>
            <a:off x="901699" y="5047297"/>
            <a:ext cx="2109495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US" sz="3600" dirty="0">
              <a:solidFill>
                <a:schemeClr val="bg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CA" sz="5400" dirty="0">
                <a:solidFill>
                  <a:schemeClr val="bg1"/>
                </a:solidFill>
              </a:rPr>
              <a:t>January 28, 2026</a:t>
            </a:r>
            <a:endParaRPr lang="en-US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Know your Funder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10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9629210" cy="25391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Different types of funders require different approaches.</a:t>
            </a:r>
          </a:p>
        </p:txBody>
      </p:sp>
    </p:spTree>
    <p:extLst>
      <p:ext uri="{BB962C8B-B14F-4D97-AF65-F5344CB8AC3E}">
        <p14:creationId xmlns:p14="http://schemas.microsoft.com/office/powerpoint/2010/main" val="935154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Know your Funder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11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9629210" cy="54886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Different types of funders require different approaches.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FontTx/>
              <a:buChar char="•"/>
              <a:defRPr sz="8000"/>
            </a:pPr>
            <a:r>
              <a:rPr lang="en-CA" dirty="0"/>
              <a:t>Do your homework. Read websites, annual reports, newsletters, etc…</a:t>
            </a:r>
          </a:p>
        </p:txBody>
      </p:sp>
    </p:spTree>
    <p:extLst>
      <p:ext uri="{BB962C8B-B14F-4D97-AF65-F5344CB8AC3E}">
        <p14:creationId xmlns:p14="http://schemas.microsoft.com/office/powerpoint/2010/main" val="2024569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Get Organized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8189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Get Organized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13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25391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Know what’s required (attachments, templates, etc…)</a:t>
            </a:r>
          </a:p>
        </p:txBody>
      </p:sp>
    </p:spTree>
    <p:extLst>
      <p:ext uri="{BB962C8B-B14F-4D97-AF65-F5344CB8AC3E}">
        <p14:creationId xmlns:p14="http://schemas.microsoft.com/office/powerpoint/2010/main" val="4027413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Get Organized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14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4270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Know what’s required (attachments, templates, etc…)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Gather your information</a:t>
            </a:r>
          </a:p>
        </p:txBody>
      </p:sp>
    </p:spTree>
    <p:extLst>
      <p:ext uri="{BB962C8B-B14F-4D97-AF65-F5344CB8AC3E}">
        <p14:creationId xmlns:p14="http://schemas.microsoft.com/office/powerpoint/2010/main" val="4027413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Get Organized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15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60016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Know what’s required (attachments, templates, etc…)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Gather your information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Draft your key components</a:t>
            </a:r>
          </a:p>
        </p:txBody>
      </p:sp>
    </p:spTree>
    <p:extLst>
      <p:ext uri="{BB962C8B-B14F-4D97-AF65-F5344CB8AC3E}">
        <p14:creationId xmlns:p14="http://schemas.microsoft.com/office/powerpoint/2010/main" val="2613765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Communicate with your Funder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7253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Communicate with your Funder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17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13208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Communicate with your funders.</a:t>
            </a:r>
          </a:p>
        </p:txBody>
      </p:sp>
    </p:spTree>
    <p:extLst>
      <p:ext uri="{BB962C8B-B14F-4D97-AF65-F5344CB8AC3E}">
        <p14:creationId xmlns:p14="http://schemas.microsoft.com/office/powerpoint/2010/main" val="668918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Communicate with your Funder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18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30521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Communicate with your funders.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FontTx/>
              <a:buChar char="•"/>
              <a:defRPr sz="8000"/>
            </a:pPr>
            <a:r>
              <a:rPr lang="en-CA" dirty="0"/>
              <a:t>Every funder is different.</a:t>
            </a:r>
          </a:p>
        </p:txBody>
      </p:sp>
    </p:spTree>
    <p:extLst>
      <p:ext uri="{BB962C8B-B14F-4D97-AF65-F5344CB8AC3E}">
        <p14:creationId xmlns:p14="http://schemas.microsoft.com/office/powerpoint/2010/main" val="2911791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71"/>
          <p:cNvSpPr txBox="1">
            <a:spLocks/>
          </p:cNvSpPr>
          <p:nvPr/>
        </p:nvSpPr>
        <p:spPr>
          <a:xfrm>
            <a:off x="1689100" y="3984858"/>
            <a:ext cx="21005800" cy="5746285"/>
          </a:xfrm>
          <a:prstGeom prst="rect">
            <a:avLst/>
          </a:prstGeom>
        </p:spPr>
        <p:txBody>
          <a:bodyPr/>
          <a:lstStyle>
            <a:lvl1pPr marL="0" marR="0" indent="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1pPr>
            <a:lvl2pPr marL="0" marR="0" indent="2286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2pPr>
            <a:lvl3pPr marL="0" marR="0" indent="4572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3pPr>
            <a:lvl4pPr marL="0" marR="0" indent="6858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4pPr>
            <a:lvl5pPr marL="0" marR="0" indent="9144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5pPr>
            <a:lvl6pPr marL="0" marR="0" indent="11430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6pPr>
            <a:lvl7pPr marL="0" marR="0" indent="13716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7pPr>
            <a:lvl8pPr marL="0" marR="0" indent="16002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8pPr>
            <a:lvl9pPr marL="0" marR="0" indent="18288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9pPr>
          </a:lstStyle>
          <a:p>
            <a:pPr algn="ctr" hangingPunct="1"/>
            <a:r>
              <a:rPr lang="en-CA" sz="18300" dirty="0">
                <a:solidFill>
                  <a:srgbClr val="EF4129"/>
                </a:solidFill>
              </a:rPr>
              <a:t>Writing an Application</a:t>
            </a:r>
          </a:p>
        </p:txBody>
      </p:sp>
    </p:spTree>
    <p:extLst>
      <p:ext uri="{BB962C8B-B14F-4D97-AF65-F5344CB8AC3E}">
        <p14:creationId xmlns:p14="http://schemas.microsoft.com/office/powerpoint/2010/main" val="965212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71"/>
          <p:cNvSpPr txBox="1">
            <a:spLocks/>
          </p:cNvSpPr>
          <p:nvPr/>
        </p:nvSpPr>
        <p:spPr>
          <a:xfrm>
            <a:off x="1689100" y="5360330"/>
            <a:ext cx="21005800" cy="2995341"/>
          </a:xfrm>
          <a:prstGeom prst="rect">
            <a:avLst/>
          </a:prstGeom>
        </p:spPr>
        <p:txBody>
          <a:bodyPr/>
          <a:lstStyle>
            <a:lvl1pPr marL="0" marR="0" indent="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1pPr>
            <a:lvl2pPr marL="0" marR="0" indent="2286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2pPr>
            <a:lvl3pPr marL="0" marR="0" indent="4572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3pPr>
            <a:lvl4pPr marL="0" marR="0" indent="6858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4pPr>
            <a:lvl5pPr marL="0" marR="0" indent="9144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5pPr>
            <a:lvl6pPr marL="0" marR="0" indent="11430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6pPr>
            <a:lvl7pPr marL="0" marR="0" indent="13716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7pPr>
            <a:lvl8pPr marL="0" marR="0" indent="16002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8pPr>
            <a:lvl9pPr marL="0" marR="0" indent="18288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9pPr>
          </a:lstStyle>
          <a:p>
            <a:pPr algn="ctr" hangingPunct="1"/>
            <a:r>
              <a:rPr lang="en-CA" sz="18300" dirty="0">
                <a:solidFill>
                  <a:srgbClr val="EF4129"/>
                </a:solidFill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3758733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Key Components of the Application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20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65146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sz="8000" dirty="0"/>
              <a:t>Value Proposition</a:t>
            </a:r>
            <a:endParaRPr sz="8000" dirty="0"/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sz="8000" dirty="0"/>
              <a:t>Activities</a:t>
            </a:r>
            <a:endParaRPr sz="8000" dirty="0"/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sz="8000" dirty="0"/>
              <a:t>Impact &amp; Measurement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sz="8000" dirty="0"/>
              <a:t>Budget</a:t>
            </a:r>
            <a:endParaRPr sz="8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3073" y="2408663"/>
            <a:ext cx="8479258" cy="137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733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Value Proposition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75733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Value Proposition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22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13208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Define the problem</a:t>
            </a:r>
          </a:p>
        </p:txBody>
      </p:sp>
    </p:spTree>
    <p:extLst>
      <p:ext uri="{BB962C8B-B14F-4D97-AF65-F5344CB8AC3E}">
        <p14:creationId xmlns:p14="http://schemas.microsoft.com/office/powerpoint/2010/main" val="2082250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Value Proposition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23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30521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Define the problem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Explain your solution</a:t>
            </a:r>
          </a:p>
        </p:txBody>
      </p:sp>
    </p:spTree>
    <p:extLst>
      <p:ext uri="{BB962C8B-B14F-4D97-AF65-F5344CB8AC3E}">
        <p14:creationId xmlns:p14="http://schemas.microsoft.com/office/powerpoint/2010/main" val="2082250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Value Proposition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24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47833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Define the problem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Explain your solution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Straightforward, clear language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82250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/>
          </p:cNvSpPr>
          <p:nvPr>
            <p:ph type="sldNum" sz="quarter" idx="4294967295"/>
          </p:nvPr>
        </p:nvSpPr>
        <p:spPr>
          <a:xfrm>
            <a:off x="22707600" y="12458700"/>
            <a:ext cx="1676400" cy="482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25</a:t>
            </a:fld>
            <a:endParaRPr/>
          </a:p>
        </p:txBody>
      </p:sp>
      <p:sp>
        <p:nvSpPr>
          <p:cNvPr id="2" name="Rectangle 1"/>
          <p:cNvSpPr/>
          <p:nvPr/>
        </p:nvSpPr>
        <p:spPr>
          <a:xfrm>
            <a:off x="3057832" y="4599690"/>
            <a:ext cx="18268336" cy="3041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13800" dirty="0">
                <a:solidFill>
                  <a:srgbClr val="EF4129"/>
                </a:solidFill>
              </a:rPr>
              <a:t>Value Proposition</a:t>
            </a:r>
            <a:br>
              <a:rPr lang="en-CA" sz="6600" dirty="0">
                <a:solidFill>
                  <a:srgbClr val="EF4129"/>
                </a:solidFill>
              </a:rPr>
            </a:br>
            <a:endParaRPr lang="en-CA" sz="660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0" y="7169599"/>
            <a:ext cx="12192000" cy="156709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CA" sz="8000" dirty="0">
                <a:solidFill>
                  <a:schemeClr val="tx1"/>
                </a:solidFill>
              </a:rPr>
              <a:t>Define the problem</a:t>
            </a:r>
          </a:p>
        </p:txBody>
      </p:sp>
      <p:sp>
        <p:nvSpPr>
          <p:cNvPr id="4" name="Rectangle 3"/>
          <p:cNvSpPr/>
          <p:nvPr/>
        </p:nvSpPr>
        <p:spPr>
          <a:xfrm>
            <a:off x="4296697" y="8736695"/>
            <a:ext cx="15790606" cy="1446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8000" dirty="0"/>
              <a:t>Explain your solution</a:t>
            </a:r>
          </a:p>
        </p:txBody>
      </p:sp>
    </p:spTree>
    <p:extLst>
      <p:ext uri="{BB962C8B-B14F-4D97-AF65-F5344CB8AC3E}">
        <p14:creationId xmlns:p14="http://schemas.microsoft.com/office/powerpoint/2010/main" val="144681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Your Activities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26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9971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Your Activities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27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2470784"/>
            <a:ext cx="18607576" cy="25391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Lay out what you will do during this project/ initiative.</a:t>
            </a:r>
          </a:p>
        </p:txBody>
      </p:sp>
    </p:spTree>
    <p:extLst>
      <p:ext uri="{BB962C8B-B14F-4D97-AF65-F5344CB8AC3E}">
        <p14:creationId xmlns:p14="http://schemas.microsoft.com/office/powerpoint/2010/main" val="694511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Your Activities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28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2470784"/>
            <a:ext cx="18607576" cy="4270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Lay out what you will do during this project/ initiative.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Show that you </a:t>
            </a:r>
            <a:r>
              <a:rPr lang="en-CA" i="1" dirty="0"/>
              <a:t>can</a:t>
            </a:r>
            <a:r>
              <a:rPr lang="en-CA" dirty="0"/>
              <a:t> do this.</a:t>
            </a:r>
          </a:p>
        </p:txBody>
      </p:sp>
    </p:spTree>
    <p:extLst>
      <p:ext uri="{BB962C8B-B14F-4D97-AF65-F5344CB8AC3E}">
        <p14:creationId xmlns:p14="http://schemas.microsoft.com/office/powerpoint/2010/main" val="694511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Your Activities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29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2470784"/>
            <a:ext cx="18607576" cy="60016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Lay out what you will do during this project/ initiative.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Show that you </a:t>
            </a:r>
            <a:r>
              <a:rPr lang="en-CA" i="1" dirty="0"/>
              <a:t>can</a:t>
            </a:r>
            <a:r>
              <a:rPr lang="en-CA" dirty="0"/>
              <a:t> do this.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Straightforward, clear language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94511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Introduction – Tais McNeill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3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876300" y="2688718"/>
            <a:ext cx="18246586" cy="95381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sz="6000" dirty="0"/>
              <a:t>Manager, Grants at Ottawa Community Foundation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sz="6000" dirty="0"/>
              <a:t>Oversee the Community Grants Program and other funding streams</a:t>
            </a:r>
            <a:endParaRPr sz="6000" dirty="0"/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sz="6000" dirty="0"/>
              <a:t>Previous reviewer with City of Ottawa, United Way Ottawa, Community Development Framework, and United for Refugees</a:t>
            </a:r>
            <a:endParaRPr sz="6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2886" y="3336401"/>
            <a:ext cx="12030431" cy="11028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609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/>
          </p:cNvSpPr>
          <p:nvPr>
            <p:ph type="sldNum" sz="quarter" idx="4294967295"/>
          </p:nvPr>
        </p:nvSpPr>
        <p:spPr>
          <a:xfrm>
            <a:off x="22707600" y="12458700"/>
            <a:ext cx="1676400" cy="482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30</a:t>
            </a:fld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3057832" y="4599690"/>
            <a:ext cx="18268336" cy="16267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13800" dirty="0">
                <a:solidFill>
                  <a:srgbClr val="EF4129"/>
                </a:solidFill>
              </a:rPr>
              <a:t>Your Activities</a:t>
            </a:r>
            <a:endParaRPr lang="en-CA" sz="66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0" y="7169599"/>
            <a:ext cx="12192000" cy="14467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CA" sz="8000" dirty="0">
                <a:solidFill>
                  <a:schemeClr val="tx1"/>
                </a:solidFill>
              </a:rPr>
              <a:t>What you will do</a:t>
            </a:r>
          </a:p>
        </p:txBody>
      </p:sp>
      <p:sp>
        <p:nvSpPr>
          <p:cNvPr id="6" name="Rectangle 5"/>
          <p:cNvSpPr/>
          <p:nvPr/>
        </p:nvSpPr>
        <p:spPr>
          <a:xfrm>
            <a:off x="4296697" y="8736695"/>
            <a:ext cx="15790606" cy="1446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8000" dirty="0"/>
              <a:t>That you can do it</a:t>
            </a:r>
          </a:p>
        </p:txBody>
      </p:sp>
    </p:spTree>
    <p:extLst>
      <p:ext uri="{BB962C8B-B14F-4D97-AF65-F5344CB8AC3E}">
        <p14:creationId xmlns:p14="http://schemas.microsoft.com/office/powerpoint/2010/main" val="3873332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Your Impact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31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47833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Outputs 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Outcomes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FontTx/>
              <a:buChar char="•"/>
              <a:defRPr sz="8000"/>
            </a:pPr>
            <a:r>
              <a:rPr lang="en-CA" dirty="0"/>
              <a:t>Key Performance Indicators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91962" y="4705814"/>
            <a:ext cx="9619080" cy="10478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724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Your Impact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32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13208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Outputs and Outcomes</a:t>
            </a:r>
          </a:p>
        </p:txBody>
      </p:sp>
    </p:spTree>
    <p:extLst>
      <p:ext uri="{BB962C8B-B14F-4D97-AF65-F5344CB8AC3E}">
        <p14:creationId xmlns:p14="http://schemas.microsoft.com/office/powerpoint/2010/main" val="3169736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Your Impact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33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13208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550000">
              <a:lnSpc>
                <a:spcPts val="9500"/>
              </a:lnSpc>
              <a:buClr>
                <a:srgbClr val="EF4129"/>
              </a:buClr>
              <a:buSzPct val="120000"/>
              <a:defRPr sz="8000"/>
            </a:pPr>
            <a:r>
              <a:rPr lang="en-CA" dirty="0"/>
              <a:t>Key Performance Indicators</a:t>
            </a:r>
          </a:p>
        </p:txBody>
      </p:sp>
    </p:spTree>
    <p:extLst>
      <p:ext uri="{BB962C8B-B14F-4D97-AF65-F5344CB8AC3E}">
        <p14:creationId xmlns:p14="http://schemas.microsoft.com/office/powerpoint/2010/main" val="546473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Your Impact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34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30521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550000">
              <a:lnSpc>
                <a:spcPts val="9500"/>
              </a:lnSpc>
              <a:buClr>
                <a:srgbClr val="EF4129"/>
              </a:buClr>
              <a:buSzPct val="120000"/>
              <a:defRPr sz="8000"/>
            </a:pPr>
            <a:r>
              <a:rPr lang="en-CA" dirty="0"/>
              <a:t>Key Performance Indicators</a:t>
            </a:r>
          </a:p>
          <a:p>
            <a:pPr marL="1693000" lvl="2" indent="-1143000">
              <a:lnSpc>
                <a:spcPts val="9500"/>
              </a:lnSpc>
              <a:buClr>
                <a:srgbClr val="EF4129"/>
              </a:buClr>
              <a:buSzPct val="120000"/>
              <a:buFont typeface="Arial" panose="020B0604020202020204" pitchFamily="34" charset="0"/>
              <a:buChar char="•"/>
              <a:defRPr sz="8000"/>
            </a:pPr>
            <a:r>
              <a:rPr lang="en-CA" dirty="0"/>
              <a:t>Clear and specific</a:t>
            </a:r>
          </a:p>
        </p:txBody>
      </p:sp>
    </p:spTree>
    <p:extLst>
      <p:ext uri="{BB962C8B-B14F-4D97-AF65-F5344CB8AC3E}">
        <p14:creationId xmlns:p14="http://schemas.microsoft.com/office/powerpoint/2010/main" val="1869119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Your Impact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35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47833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550000">
              <a:lnSpc>
                <a:spcPts val="9500"/>
              </a:lnSpc>
              <a:buClr>
                <a:srgbClr val="EF4129"/>
              </a:buClr>
              <a:buSzPct val="120000"/>
              <a:defRPr sz="8000"/>
            </a:pPr>
            <a:r>
              <a:rPr lang="en-CA" dirty="0"/>
              <a:t>Key Performance Indicators</a:t>
            </a:r>
          </a:p>
          <a:p>
            <a:pPr marL="1693000" lvl="2" indent="-1143000">
              <a:lnSpc>
                <a:spcPts val="9500"/>
              </a:lnSpc>
              <a:buClr>
                <a:srgbClr val="EF4129"/>
              </a:buClr>
              <a:buSzPct val="120000"/>
              <a:buFont typeface="Arial" panose="020B0604020202020204" pitchFamily="34" charset="0"/>
              <a:buChar char="•"/>
              <a:defRPr sz="8000"/>
            </a:pPr>
            <a:r>
              <a:rPr lang="en-CA" dirty="0"/>
              <a:t>Clear and specific</a:t>
            </a:r>
          </a:p>
          <a:p>
            <a:pPr marL="1693000" lvl="2" indent="-1143000">
              <a:lnSpc>
                <a:spcPts val="9500"/>
              </a:lnSpc>
              <a:buClr>
                <a:srgbClr val="EF4129"/>
              </a:buClr>
              <a:buSzPct val="120000"/>
              <a:buFont typeface="Arial" panose="020B0604020202020204" pitchFamily="34" charset="0"/>
              <a:buChar char="•"/>
              <a:defRPr sz="8000"/>
            </a:pPr>
            <a:r>
              <a:rPr lang="en-CA" dirty="0"/>
              <a:t>Measurable (ideally throughout)</a:t>
            </a:r>
          </a:p>
        </p:txBody>
      </p:sp>
    </p:spTree>
    <p:extLst>
      <p:ext uri="{BB962C8B-B14F-4D97-AF65-F5344CB8AC3E}">
        <p14:creationId xmlns:p14="http://schemas.microsoft.com/office/powerpoint/2010/main" val="2680074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Your Impact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36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65146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550000">
              <a:lnSpc>
                <a:spcPts val="9500"/>
              </a:lnSpc>
              <a:buClr>
                <a:srgbClr val="EF4129"/>
              </a:buClr>
              <a:buSzPct val="120000"/>
              <a:defRPr sz="8000"/>
            </a:pPr>
            <a:r>
              <a:rPr lang="en-CA" dirty="0"/>
              <a:t>Key Performance Indicators</a:t>
            </a:r>
          </a:p>
          <a:p>
            <a:pPr marL="1693000" lvl="2" indent="-1143000">
              <a:lnSpc>
                <a:spcPts val="9500"/>
              </a:lnSpc>
              <a:buClr>
                <a:srgbClr val="EF4129"/>
              </a:buClr>
              <a:buSzPct val="120000"/>
              <a:buFont typeface="Arial" panose="020B0604020202020204" pitchFamily="34" charset="0"/>
              <a:buChar char="•"/>
              <a:defRPr sz="8000"/>
            </a:pPr>
            <a:r>
              <a:rPr lang="en-CA" dirty="0"/>
              <a:t>Clear and specific</a:t>
            </a:r>
          </a:p>
          <a:p>
            <a:pPr marL="1693000" lvl="2" indent="-1143000">
              <a:lnSpc>
                <a:spcPts val="9500"/>
              </a:lnSpc>
              <a:buClr>
                <a:srgbClr val="EF4129"/>
              </a:buClr>
              <a:buSzPct val="120000"/>
              <a:buFont typeface="Arial" panose="020B0604020202020204" pitchFamily="34" charset="0"/>
              <a:buChar char="•"/>
              <a:defRPr sz="8000"/>
            </a:pPr>
            <a:r>
              <a:rPr lang="en-CA" dirty="0"/>
              <a:t>Measurable (ideally throughout)</a:t>
            </a:r>
          </a:p>
          <a:p>
            <a:pPr marL="1693000" lvl="2" indent="-1143000">
              <a:lnSpc>
                <a:spcPts val="9500"/>
              </a:lnSpc>
              <a:buClr>
                <a:srgbClr val="EF4129"/>
              </a:buClr>
              <a:buSzPct val="120000"/>
              <a:buFont typeface="Arial" panose="020B0604020202020204" pitchFamily="34" charset="0"/>
              <a:buChar char="•"/>
              <a:defRPr sz="8000"/>
            </a:pPr>
            <a:r>
              <a:rPr lang="en-CA" dirty="0"/>
              <a:t>Identified at the start of the project</a:t>
            </a:r>
          </a:p>
        </p:txBody>
      </p:sp>
    </p:spTree>
    <p:extLst>
      <p:ext uri="{BB962C8B-B14F-4D97-AF65-F5344CB8AC3E}">
        <p14:creationId xmlns:p14="http://schemas.microsoft.com/office/powerpoint/2010/main" val="803001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Your Impact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37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82458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550000">
              <a:lnSpc>
                <a:spcPts val="9500"/>
              </a:lnSpc>
              <a:buClr>
                <a:srgbClr val="EF4129"/>
              </a:buClr>
              <a:buSzPct val="120000"/>
              <a:defRPr sz="8000"/>
            </a:pPr>
            <a:r>
              <a:rPr lang="en-CA" dirty="0"/>
              <a:t>Key Performance Indicators</a:t>
            </a:r>
          </a:p>
          <a:p>
            <a:pPr marL="1693000" lvl="2" indent="-1143000">
              <a:lnSpc>
                <a:spcPts val="9500"/>
              </a:lnSpc>
              <a:buClr>
                <a:srgbClr val="EF4129"/>
              </a:buClr>
              <a:buSzPct val="120000"/>
              <a:buFont typeface="Arial" panose="020B0604020202020204" pitchFamily="34" charset="0"/>
              <a:buChar char="•"/>
              <a:defRPr sz="8000"/>
            </a:pPr>
            <a:r>
              <a:rPr lang="en-CA" dirty="0"/>
              <a:t>Clear and specific</a:t>
            </a:r>
          </a:p>
          <a:p>
            <a:pPr marL="1693000" lvl="2" indent="-1143000">
              <a:lnSpc>
                <a:spcPts val="9500"/>
              </a:lnSpc>
              <a:buClr>
                <a:srgbClr val="EF4129"/>
              </a:buClr>
              <a:buSzPct val="120000"/>
              <a:buFont typeface="Arial" panose="020B0604020202020204" pitchFamily="34" charset="0"/>
              <a:buChar char="•"/>
              <a:defRPr sz="8000"/>
            </a:pPr>
            <a:r>
              <a:rPr lang="en-CA" dirty="0"/>
              <a:t>Measurable (ideally throughout)</a:t>
            </a:r>
          </a:p>
          <a:p>
            <a:pPr marL="1693000" lvl="2" indent="-1143000">
              <a:lnSpc>
                <a:spcPts val="9500"/>
              </a:lnSpc>
              <a:buClr>
                <a:srgbClr val="EF4129"/>
              </a:buClr>
              <a:buSzPct val="120000"/>
              <a:buFont typeface="Arial" panose="020B0604020202020204" pitchFamily="34" charset="0"/>
              <a:buChar char="•"/>
              <a:defRPr sz="8000"/>
            </a:pPr>
            <a:r>
              <a:rPr lang="en-CA" dirty="0"/>
              <a:t>Identified at the start of the project</a:t>
            </a:r>
          </a:p>
          <a:p>
            <a:pPr marL="1693000" lvl="2" indent="-1143000">
              <a:lnSpc>
                <a:spcPts val="9500"/>
              </a:lnSpc>
              <a:buClr>
                <a:srgbClr val="EF4129"/>
              </a:buClr>
              <a:buSzPct val="120000"/>
              <a:buFont typeface="Arial" panose="020B0604020202020204" pitchFamily="34" charset="0"/>
              <a:buChar char="•"/>
              <a:defRPr sz="8000"/>
            </a:pPr>
            <a:r>
              <a:rPr lang="en-CA" dirty="0"/>
              <a:t>Tell you if you were successful</a:t>
            </a:r>
          </a:p>
        </p:txBody>
      </p:sp>
    </p:spTree>
    <p:extLst>
      <p:ext uri="{BB962C8B-B14F-4D97-AF65-F5344CB8AC3E}">
        <p14:creationId xmlns:p14="http://schemas.microsoft.com/office/powerpoint/2010/main" val="3325679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/>
          </p:cNvSpPr>
          <p:nvPr>
            <p:ph type="sldNum" sz="quarter" idx="4294967295"/>
          </p:nvPr>
        </p:nvSpPr>
        <p:spPr>
          <a:xfrm>
            <a:off x="22707600" y="12458700"/>
            <a:ext cx="1676400" cy="482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38</a:t>
            </a:fld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3057832" y="3786294"/>
            <a:ext cx="18268336" cy="16267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13800" dirty="0">
                <a:solidFill>
                  <a:srgbClr val="EF4129"/>
                </a:solidFill>
              </a:rPr>
              <a:t>Your Impact</a:t>
            </a:r>
            <a:endParaRPr lang="en-CA" sz="66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0" y="6356203"/>
            <a:ext cx="12192000" cy="14467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CA" sz="8000" dirty="0">
                <a:solidFill>
                  <a:schemeClr val="tx1"/>
                </a:solidFill>
              </a:rPr>
              <a:t>Outputs</a:t>
            </a:r>
          </a:p>
        </p:txBody>
      </p:sp>
      <p:sp>
        <p:nvSpPr>
          <p:cNvPr id="6" name="Rectangle 5"/>
          <p:cNvSpPr/>
          <p:nvPr/>
        </p:nvSpPr>
        <p:spPr>
          <a:xfrm>
            <a:off x="4296697" y="7923299"/>
            <a:ext cx="15790606" cy="1446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8000" dirty="0"/>
              <a:t>Outcomes</a:t>
            </a:r>
          </a:p>
        </p:txBody>
      </p:sp>
      <p:sp>
        <p:nvSpPr>
          <p:cNvPr id="7" name="Rectangle 6"/>
          <p:cNvSpPr/>
          <p:nvPr/>
        </p:nvSpPr>
        <p:spPr>
          <a:xfrm>
            <a:off x="4296697" y="9490395"/>
            <a:ext cx="15790606" cy="1446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8000" dirty="0"/>
              <a:t>Key Performance Indicators</a:t>
            </a:r>
          </a:p>
        </p:txBody>
      </p:sp>
    </p:spTree>
    <p:extLst>
      <p:ext uri="{BB962C8B-B14F-4D97-AF65-F5344CB8AC3E}">
        <p14:creationId xmlns:p14="http://schemas.microsoft.com/office/powerpoint/2010/main" val="2829281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Budget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39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49635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Introduction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4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57179"/>
            <a:ext cx="18607576" cy="60016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sz="6600" dirty="0"/>
              <a:t>Who are you?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sz="6600" dirty="0"/>
              <a:t>Your organization and your role there?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sz="6600" dirty="0"/>
              <a:t>Program/initiative you are working on? Is there a funder you are writing for?</a:t>
            </a:r>
            <a:endParaRPr sz="6600" dirty="0"/>
          </a:p>
        </p:txBody>
      </p:sp>
    </p:spTree>
    <p:extLst>
      <p:ext uri="{BB962C8B-B14F-4D97-AF65-F5344CB8AC3E}">
        <p14:creationId xmlns:p14="http://schemas.microsoft.com/office/powerpoint/2010/main" val="3339740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Budget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40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13208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Know the range of funding available</a:t>
            </a:r>
          </a:p>
        </p:txBody>
      </p:sp>
    </p:spTree>
    <p:extLst>
      <p:ext uri="{BB962C8B-B14F-4D97-AF65-F5344CB8AC3E}">
        <p14:creationId xmlns:p14="http://schemas.microsoft.com/office/powerpoint/2010/main" val="1537716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Budget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41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30521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Know the range of funding available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Grant budget vs project budget</a:t>
            </a:r>
          </a:p>
        </p:txBody>
      </p:sp>
    </p:spTree>
    <p:extLst>
      <p:ext uri="{BB962C8B-B14F-4D97-AF65-F5344CB8AC3E}">
        <p14:creationId xmlns:p14="http://schemas.microsoft.com/office/powerpoint/2010/main" val="1537716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Budget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42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60016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Know the range of funding available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Grant budget vs project budget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Alignment between activities and expenses</a:t>
            </a:r>
          </a:p>
        </p:txBody>
      </p:sp>
    </p:spTree>
    <p:extLst>
      <p:ext uri="{BB962C8B-B14F-4D97-AF65-F5344CB8AC3E}">
        <p14:creationId xmlns:p14="http://schemas.microsoft.com/office/powerpoint/2010/main" val="1537716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Key Components of the Application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43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65146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Value Proposition</a:t>
            </a:r>
            <a:endParaRPr dirty="0"/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Activities</a:t>
            </a:r>
            <a:endParaRPr dirty="0"/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Impact &amp; Measurement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Budget</a:t>
            </a:r>
            <a:endParaRPr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6993" y="2698594"/>
            <a:ext cx="15923242" cy="137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311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71"/>
          <p:cNvSpPr txBox="1">
            <a:spLocks/>
          </p:cNvSpPr>
          <p:nvPr/>
        </p:nvSpPr>
        <p:spPr>
          <a:xfrm>
            <a:off x="1689100" y="4110759"/>
            <a:ext cx="21005800" cy="5494483"/>
          </a:xfrm>
          <a:prstGeom prst="rect">
            <a:avLst/>
          </a:prstGeom>
        </p:spPr>
        <p:txBody>
          <a:bodyPr/>
          <a:lstStyle>
            <a:lvl1pPr marL="0" marR="0" indent="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1pPr>
            <a:lvl2pPr marL="0" marR="0" indent="2286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2pPr>
            <a:lvl3pPr marL="0" marR="0" indent="4572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3pPr>
            <a:lvl4pPr marL="0" marR="0" indent="6858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4pPr>
            <a:lvl5pPr marL="0" marR="0" indent="9144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5pPr>
            <a:lvl6pPr marL="0" marR="0" indent="11430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6pPr>
            <a:lvl7pPr marL="0" marR="0" indent="13716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7pPr>
            <a:lvl8pPr marL="0" marR="0" indent="16002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8pPr>
            <a:lvl9pPr marL="0" marR="0" indent="18288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9pPr>
          </a:lstStyle>
          <a:p>
            <a:pPr algn="ctr" hangingPunct="1"/>
            <a:r>
              <a:rPr lang="en-CA" sz="18300" dirty="0">
                <a:solidFill>
                  <a:srgbClr val="EF4129"/>
                </a:solidFill>
              </a:rPr>
              <a:t>After Hitting ‘Submit’</a:t>
            </a:r>
          </a:p>
        </p:txBody>
      </p:sp>
    </p:spTree>
    <p:extLst>
      <p:ext uri="{BB962C8B-B14F-4D97-AF65-F5344CB8AC3E}">
        <p14:creationId xmlns:p14="http://schemas.microsoft.com/office/powerpoint/2010/main" val="1770772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After Submitting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45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13208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If you are not successful…</a:t>
            </a:r>
          </a:p>
        </p:txBody>
      </p:sp>
    </p:spTree>
    <p:extLst>
      <p:ext uri="{BB962C8B-B14F-4D97-AF65-F5344CB8AC3E}">
        <p14:creationId xmlns:p14="http://schemas.microsoft.com/office/powerpoint/2010/main" val="264514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After Submitting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46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30521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If you are not successful…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Ask for feedback!</a:t>
            </a:r>
          </a:p>
        </p:txBody>
      </p:sp>
    </p:spTree>
    <p:extLst>
      <p:ext uri="{BB962C8B-B14F-4D97-AF65-F5344CB8AC3E}">
        <p14:creationId xmlns:p14="http://schemas.microsoft.com/office/powerpoint/2010/main" val="1588041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After Submitting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47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13208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If you are successful…</a:t>
            </a:r>
          </a:p>
        </p:txBody>
      </p:sp>
    </p:spTree>
    <p:extLst>
      <p:ext uri="{BB962C8B-B14F-4D97-AF65-F5344CB8AC3E}">
        <p14:creationId xmlns:p14="http://schemas.microsoft.com/office/powerpoint/2010/main" val="210967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After Submitting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48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60016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If you are successful…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Read all letters/agreements carefully. </a:t>
            </a:r>
          </a:p>
          <a:p>
            <a:pPr marL="1693000" lvl="8" indent="-1143000">
              <a:lnSpc>
                <a:spcPts val="9500"/>
              </a:lnSpc>
              <a:buClr>
                <a:srgbClr val="EF4129"/>
              </a:buClr>
              <a:buSzPct val="120000"/>
              <a:buFont typeface="Arial" panose="020B0604020202020204" pitchFamily="34" charset="0"/>
              <a:buChar char="•"/>
              <a:defRPr sz="8000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3350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After Submitting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49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77328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If you are successful…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Read all letters/agreements carefully. 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And ask for feedback!</a:t>
            </a:r>
          </a:p>
          <a:p>
            <a:pPr marL="1693000" lvl="8" indent="-1143000">
              <a:lnSpc>
                <a:spcPts val="9500"/>
              </a:lnSpc>
              <a:buClr>
                <a:srgbClr val="EF4129"/>
              </a:buClr>
              <a:buSzPct val="120000"/>
              <a:buFont typeface="Arial" panose="020B0604020202020204" pitchFamily="34" charset="0"/>
              <a:buChar char="•"/>
              <a:defRPr sz="8000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41441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Agenda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5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888212" y="2735077"/>
            <a:ext cx="18607576" cy="82458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sz="6600" dirty="0"/>
              <a:t>Introduction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FontTx/>
              <a:buChar char="•"/>
              <a:defRPr sz="8000"/>
            </a:pPr>
            <a:r>
              <a:rPr lang="en-CA" sz="6600" dirty="0"/>
              <a:t>Preparing for an Application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sz="6600" dirty="0"/>
              <a:t>Writing an Application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sz="6600" dirty="0"/>
              <a:t>After the Application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sz="6600" dirty="0"/>
              <a:t>Common Mistakes</a:t>
            </a:r>
            <a:endParaRPr sz="6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4894" y="1638069"/>
            <a:ext cx="12169584" cy="12957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740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71"/>
          <p:cNvSpPr txBox="1">
            <a:spLocks/>
          </p:cNvSpPr>
          <p:nvPr/>
        </p:nvSpPr>
        <p:spPr>
          <a:xfrm>
            <a:off x="1689100" y="5447509"/>
            <a:ext cx="21005800" cy="2820983"/>
          </a:xfrm>
          <a:prstGeom prst="rect">
            <a:avLst/>
          </a:prstGeom>
        </p:spPr>
        <p:txBody>
          <a:bodyPr/>
          <a:lstStyle>
            <a:lvl1pPr marL="0" marR="0" indent="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1pPr>
            <a:lvl2pPr marL="0" marR="0" indent="2286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2pPr>
            <a:lvl3pPr marL="0" marR="0" indent="4572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3pPr>
            <a:lvl4pPr marL="0" marR="0" indent="6858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4pPr>
            <a:lvl5pPr marL="0" marR="0" indent="9144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5pPr>
            <a:lvl6pPr marL="0" marR="0" indent="11430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6pPr>
            <a:lvl7pPr marL="0" marR="0" indent="13716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7pPr>
            <a:lvl8pPr marL="0" marR="0" indent="16002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8pPr>
            <a:lvl9pPr marL="0" marR="0" indent="18288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9pPr>
          </a:lstStyle>
          <a:p>
            <a:pPr algn="ctr" hangingPunct="1"/>
            <a:r>
              <a:rPr lang="en-CA" sz="18300" dirty="0">
                <a:solidFill>
                  <a:srgbClr val="EF4129"/>
                </a:solidFill>
              </a:rPr>
              <a:t>Common Mistakes</a:t>
            </a:r>
          </a:p>
        </p:txBody>
      </p:sp>
    </p:spTree>
    <p:extLst>
      <p:ext uri="{BB962C8B-B14F-4D97-AF65-F5344CB8AC3E}">
        <p14:creationId xmlns:p14="http://schemas.microsoft.com/office/powerpoint/2010/main" val="2752126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Common Mistakes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51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48426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Common Mistakes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52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25391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Not having the application reviewed by someone external</a:t>
            </a:r>
          </a:p>
        </p:txBody>
      </p:sp>
    </p:spTree>
    <p:extLst>
      <p:ext uri="{BB962C8B-B14F-4D97-AF65-F5344CB8AC3E}">
        <p14:creationId xmlns:p14="http://schemas.microsoft.com/office/powerpoint/2010/main" val="428304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Common Mistakes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53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4270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Not having the application reviewed by someone external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Sending generic Letters of Interest</a:t>
            </a:r>
          </a:p>
        </p:txBody>
      </p:sp>
    </p:spTree>
    <p:extLst>
      <p:ext uri="{BB962C8B-B14F-4D97-AF65-F5344CB8AC3E}">
        <p14:creationId xmlns:p14="http://schemas.microsoft.com/office/powerpoint/2010/main" val="428304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Common Mistakes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54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72199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Not having the application reviewed by someone external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Sending generic Letters of Interest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Applying for something that isn’t eligible</a:t>
            </a:r>
          </a:p>
        </p:txBody>
      </p:sp>
    </p:spTree>
    <p:extLst>
      <p:ext uri="{BB962C8B-B14F-4D97-AF65-F5344CB8AC3E}">
        <p14:creationId xmlns:p14="http://schemas.microsoft.com/office/powerpoint/2010/main" val="428304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Wrap-Up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55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3823334"/>
            <a:ext cx="18607576" cy="47833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Know your funder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Write clearly and concisely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dirty="0"/>
              <a:t>Be deliberate and thoughtful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69669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71"/>
          <p:cNvSpPr txBox="1">
            <a:spLocks/>
          </p:cNvSpPr>
          <p:nvPr/>
        </p:nvSpPr>
        <p:spPr>
          <a:xfrm>
            <a:off x="6734079" y="4798565"/>
            <a:ext cx="10915843" cy="41188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t">
            <a:normAutofit lnSpcReduction="10000"/>
          </a:bodyPr>
          <a:lstStyle>
            <a:lvl1pPr marL="0" marR="0" indent="0" algn="l" defTabSz="825500" rtl="0" latinLnBrk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1pPr>
            <a:lvl2pPr marL="0" marR="0" indent="2286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2pPr>
            <a:lvl3pPr marL="0" marR="0" indent="4572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3pPr>
            <a:lvl4pPr marL="0" marR="0" indent="6858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4pPr>
            <a:lvl5pPr marL="0" marR="0" indent="9144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5pPr>
            <a:lvl6pPr marL="0" marR="0" indent="11430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6pPr>
            <a:lvl7pPr marL="0" marR="0" indent="13716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7pPr>
            <a:lvl8pPr marL="0" marR="0" indent="16002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8pPr>
            <a:lvl9pPr marL="0" marR="0" indent="18288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9pPr>
          </a:lstStyle>
          <a:p>
            <a:pPr algn="ctr" hangingPunct="1">
              <a:lnSpc>
                <a:spcPct val="150000"/>
              </a:lnSpc>
              <a:spcAft>
                <a:spcPts val="2400"/>
              </a:spcAft>
            </a:pPr>
            <a:r>
              <a:rPr lang="en" sz="19900" dirty="0">
                <a:solidFill>
                  <a:srgbClr val="EF4129"/>
                </a:solidFill>
                <a:latin typeface="+mj-lt"/>
              </a:rPr>
              <a:t>Q &amp; A</a:t>
            </a:r>
            <a:endParaRPr lang="en" sz="19900" dirty="0">
              <a:solidFill>
                <a:srgbClr val="2D2B28"/>
              </a:solidFill>
              <a:latin typeface="+mj-lt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0652" y="12273772"/>
            <a:ext cx="932772" cy="932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850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60034" y="2977601"/>
            <a:ext cx="12929366" cy="11852338"/>
          </a:xfrm>
          <a:prstGeom prst="rect">
            <a:avLst/>
          </a:prstGeom>
        </p:spPr>
      </p:pic>
      <p:sp>
        <p:nvSpPr>
          <p:cNvPr id="10" name="Shape 67"/>
          <p:cNvSpPr>
            <a:spLocks noGrp="1"/>
          </p:cNvSpPr>
          <p:nvPr>
            <p:ph type="title" idx="4294967295"/>
          </p:nvPr>
        </p:nvSpPr>
        <p:spPr>
          <a:xfrm>
            <a:off x="1752600" y="1903288"/>
            <a:ext cx="22631400" cy="14922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sz="9600" dirty="0"/>
              <a:t>Thank you!</a:t>
            </a:r>
            <a:endParaRPr sz="9600" dirty="0">
              <a:solidFill>
                <a:srgbClr val="817B73"/>
              </a:solidFill>
            </a:endParaRPr>
          </a:p>
        </p:txBody>
      </p:sp>
      <p:sp>
        <p:nvSpPr>
          <p:cNvPr id="6" name="Shape 65"/>
          <p:cNvSpPr/>
          <p:nvPr/>
        </p:nvSpPr>
        <p:spPr>
          <a:xfrm>
            <a:off x="4148609" y="8903770"/>
            <a:ext cx="12896671" cy="22262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CA" sz="6600" dirty="0">
                <a:solidFill>
                  <a:srgbClr val="EF4129"/>
                </a:solidFill>
                <a:latin typeface="+mj-lt"/>
              </a:rPr>
              <a:t>Tais McNeill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3600" dirty="0">
                <a:solidFill>
                  <a:schemeClr val="tx1"/>
                </a:solidFill>
              </a:rPr>
              <a:t>Manager, Grants</a:t>
            </a:r>
            <a:endParaRPr lang="en" sz="3600" dirty="0">
              <a:solidFill>
                <a:schemeClr val="tx1"/>
              </a:solidFill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" sz="3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tmcneill@ocf-fco.ca </a:t>
            </a:r>
            <a:r>
              <a:rPr lang="en" sz="3600" dirty="0">
                <a:solidFill>
                  <a:schemeClr val="bg2">
                    <a:lumMod val="90000"/>
                  </a:schemeClr>
                </a:solidFill>
              </a:rPr>
              <a:t>| </a:t>
            </a:r>
            <a:r>
              <a:rPr lang="en" sz="3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613-236-1616 ext. 223</a:t>
            </a:r>
            <a:endParaRPr lang="en-CA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296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What Today is </a:t>
            </a:r>
            <a:r>
              <a:rPr lang="en-CA" i="1" dirty="0"/>
              <a:t>Not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6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1676253" y="4466320"/>
            <a:ext cx="21031494" cy="47833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sz="7200" dirty="0"/>
              <a:t>A workshop on writing OCF grant applications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sz="7200" dirty="0"/>
              <a:t>Specific information on other funders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sz="7200" dirty="0"/>
              <a:t>General fundraising </a:t>
            </a:r>
            <a:endParaRPr sz="7200" dirty="0"/>
          </a:p>
        </p:txBody>
      </p:sp>
    </p:spTree>
    <p:extLst>
      <p:ext uri="{BB962C8B-B14F-4D97-AF65-F5344CB8AC3E}">
        <p14:creationId xmlns:p14="http://schemas.microsoft.com/office/powerpoint/2010/main" val="3339740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71"/>
          <p:cNvSpPr txBox="1">
            <a:spLocks/>
          </p:cNvSpPr>
          <p:nvPr/>
        </p:nvSpPr>
        <p:spPr>
          <a:xfrm>
            <a:off x="1689100" y="5360330"/>
            <a:ext cx="21005800" cy="2995341"/>
          </a:xfrm>
          <a:prstGeom prst="rect">
            <a:avLst/>
          </a:prstGeom>
        </p:spPr>
        <p:txBody>
          <a:bodyPr/>
          <a:lstStyle>
            <a:lvl1pPr marL="0" marR="0" indent="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1pPr>
            <a:lvl2pPr marL="0" marR="0" indent="2286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2pPr>
            <a:lvl3pPr marL="0" marR="0" indent="4572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3pPr>
            <a:lvl4pPr marL="0" marR="0" indent="6858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4pPr>
            <a:lvl5pPr marL="0" marR="0" indent="9144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5pPr>
            <a:lvl6pPr marL="0" marR="0" indent="11430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6pPr>
            <a:lvl7pPr marL="0" marR="0" indent="13716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7pPr>
            <a:lvl8pPr marL="0" marR="0" indent="16002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8pPr>
            <a:lvl9pPr marL="0" marR="0" indent="1828800" algn="l" defTabSz="825500" rtl="0" latinLnBrk="0">
              <a:lnSpc>
                <a:spcPts val="2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Apercu Pro Medium"/>
              </a:defRPr>
            </a:lvl9pPr>
          </a:lstStyle>
          <a:p>
            <a:pPr algn="ctr" hangingPunct="1"/>
            <a:r>
              <a:rPr lang="en-CA" sz="18300" dirty="0">
                <a:solidFill>
                  <a:srgbClr val="EF4129"/>
                </a:solidFill>
              </a:rPr>
              <a:t>Preparing to Write</a:t>
            </a:r>
          </a:p>
        </p:txBody>
      </p:sp>
    </p:spTree>
    <p:extLst>
      <p:ext uri="{BB962C8B-B14F-4D97-AF65-F5344CB8AC3E}">
        <p14:creationId xmlns:p14="http://schemas.microsoft.com/office/powerpoint/2010/main" val="35429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Preparing to Write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8</a:t>
            </a:fld>
            <a:endParaRPr/>
          </a:p>
        </p:txBody>
      </p:sp>
      <p:sp>
        <p:nvSpPr>
          <p:cNvPr id="69" name="Shape 69"/>
          <p:cNvSpPr/>
          <p:nvPr/>
        </p:nvSpPr>
        <p:spPr>
          <a:xfrm>
            <a:off x="2487840" y="4466320"/>
            <a:ext cx="19629210" cy="47833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/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sz="7200" dirty="0"/>
              <a:t>Know your Funder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Char char="•"/>
              <a:defRPr sz="8000"/>
            </a:pPr>
            <a:r>
              <a:rPr lang="en-CA" sz="7200" dirty="0"/>
              <a:t>Get Organized</a:t>
            </a:r>
          </a:p>
          <a:p>
            <a:pPr marL="1270000" indent="-720000">
              <a:lnSpc>
                <a:spcPts val="9500"/>
              </a:lnSpc>
              <a:buClr>
                <a:srgbClr val="EF4129"/>
              </a:buClr>
              <a:buSzPct val="120000"/>
              <a:buFontTx/>
              <a:buChar char="•"/>
              <a:defRPr sz="8000"/>
            </a:pPr>
            <a:r>
              <a:rPr lang="en-CA" sz="7200" dirty="0"/>
              <a:t>Communicate with your Funder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70413" y="1281681"/>
            <a:ext cx="12591584" cy="137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665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ts val="8000"/>
              </a:lnSpc>
              <a:defRPr sz="8000">
                <a:solidFill>
                  <a:srgbClr val="EF4129"/>
                </a:solidFill>
              </a:defRPr>
            </a:lvl1pPr>
          </a:lstStyle>
          <a:p>
            <a:r>
              <a:rPr lang="en-CA" dirty="0"/>
              <a:t>Know your Funder</a:t>
            </a:r>
            <a:endParaRPr dirty="0"/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35154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Apercu Pro Medium"/>
        <a:ea typeface="Apercu Pro Medium"/>
        <a:cs typeface="Apercu Pro Medium"/>
      </a:majorFont>
      <a:minorFont>
        <a:latin typeface="Apercu Pro Medium"/>
        <a:ea typeface="Apercu Pro Medium"/>
        <a:cs typeface="Apercu Pro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ts val="11500"/>
          </a:lnSpc>
          <a:spcBef>
            <a:spcPts val="4000"/>
          </a:spcBef>
          <a:spcAft>
            <a:spcPts val="0"/>
          </a:spcAft>
          <a:buClrTx/>
          <a:buSzTx/>
          <a:buFontTx/>
          <a:buNone/>
          <a:tabLst/>
          <a:defRPr kumimoji="0" sz="10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percu Pro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Apercu Pro Medium"/>
        <a:ea typeface="Apercu Pro Medium"/>
        <a:cs typeface="Apercu Pro Medium"/>
      </a:majorFont>
      <a:minorFont>
        <a:latin typeface="Apercu Pro Medium"/>
        <a:ea typeface="Apercu Pro Medium"/>
        <a:cs typeface="Apercu Pro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ts val="11500"/>
          </a:lnSpc>
          <a:spcBef>
            <a:spcPts val="4000"/>
          </a:spcBef>
          <a:spcAft>
            <a:spcPts val="0"/>
          </a:spcAft>
          <a:buClrTx/>
          <a:buSzTx/>
          <a:buFontTx/>
          <a:buNone/>
          <a:tabLst/>
          <a:defRPr kumimoji="0" sz="10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percu Pro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7910</TotalTime>
  <Words>699</Words>
  <Application>Microsoft Office PowerPoint</Application>
  <PresentationFormat>Custom</PresentationFormat>
  <Paragraphs>211</Paragraphs>
  <Slides>57</Slides>
  <Notes>53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2" baseType="lpstr">
      <vt:lpstr>Helvetica Neue</vt:lpstr>
      <vt:lpstr>Apercu Pro Medium</vt:lpstr>
      <vt:lpstr>Arial</vt:lpstr>
      <vt:lpstr>Helvetica Light</vt:lpstr>
      <vt:lpstr>White</vt:lpstr>
      <vt:lpstr>PowerPoint Presentation</vt:lpstr>
      <vt:lpstr>PowerPoint Presentation</vt:lpstr>
      <vt:lpstr>Introduction – Tais McNeill</vt:lpstr>
      <vt:lpstr>Introduction</vt:lpstr>
      <vt:lpstr>Agenda</vt:lpstr>
      <vt:lpstr>What Today is Not</vt:lpstr>
      <vt:lpstr>PowerPoint Presentation</vt:lpstr>
      <vt:lpstr>Preparing to Write</vt:lpstr>
      <vt:lpstr>Know your Funder</vt:lpstr>
      <vt:lpstr>Know your Funder</vt:lpstr>
      <vt:lpstr>Know your Funder</vt:lpstr>
      <vt:lpstr>Get Organized</vt:lpstr>
      <vt:lpstr>Get Organized</vt:lpstr>
      <vt:lpstr>Get Organized</vt:lpstr>
      <vt:lpstr>Get Organized</vt:lpstr>
      <vt:lpstr>Communicate with your Funder</vt:lpstr>
      <vt:lpstr>Communicate with your Funder</vt:lpstr>
      <vt:lpstr>Communicate with your Funder</vt:lpstr>
      <vt:lpstr>PowerPoint Presentation</vt:lpstr>
      <vt:lpstr>Key Components of the Application</vt:lpstr>
      <vt:lpstr>Value Proposition</vt:lpstr>
      <vt:lpstr>Value Proposition</vt:lpstr>
      <vt:lpstr>Value Proposition</vt:lpstr>
      <vt:lpstr>Value Proposition</vt:lpstr>
      <vt:lpstr>PowerPoint Presentation</vt:lpstr>
      <vt:lpstr>Your Activities</vt:lpstr>
      <vt:lpstr>Your Activities</vt:lpstr>
      <vt:lpstr>Your Activities</vt:lpstr>
      <vt:lpstr>Your Activities</vt:lpstr>
      <vt:lpstr>PowerPoint Presentation</vt:lpstr>
      <vt:lpstr>Your Impact</vt:lpstr>
      <vt:lpstr>Your Impact</vt:lpstr>
      <vt:lpstr>Your Impact</vt:lpstr>
      <vt:lpstr>Your Impact</vt:lpstr>
      <vt:lpstr>Your Impact</vt:lpstr>
      <vt:lpstr>Your Impact</vt:lpstr>
      <vt:lpstr>Your Impact</vt:lpstr>
      <vt:lpstr>PowerPoint Presentation</vt:lpstr>
      <vt:lpstr>Budget</vt:lpstr>
      <vt:lpstr>Budget</vt:lpstr>
      <vt:lpstr>Budget</vt:lpstr>
      <vt:lpstr>Budget</vt:lpstr>
      <vt:lpstr>Key Components of the Application</vt:lpstr>
      <vt:lpstr>PowerPoint Presentation</vt:lpstr>
      <vt:lpstr>After Submitting</vt:lpstr>
      <vt:lpstr>After Submitting</vt:lpstr>
      <vt:lpstr>After Submitting</vt:lpstr>
      <vt:lpstr>After Submitting</vt:lpstr>
      <vt:lpstr>After Submitting</vt:lpstr>
      <vt:lpstr>PowerPoint Presentation</vt:lpstr>
      <vt:lpstr>Common Mistakes</vt:lpstr>
      <vt:lpstr>Common Mistakes</vt:lpstr>
      <vt:lpstr>Common Mistakes</vt:lpstr>
      <vt:lpstr>Common Mistakes</vt:lpstr>
      <vt:lpstr>Wrap-Up</vt:lpstr>
      <vt:lpstr>PowerPoint Presentation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Tais McNeill</dc:creator>
  <cp:lastModifiedBy>Tais McNeill</cp:lastModifiedBy>
  <cp:revision>122</cp:revision>
  <dcterms:modified xsi:type="dcterms:W3CDTF">2026-01-28T21:01:48Z</dcterms:modified>
</cp:coreProperties>
</file>